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4" r:id="rId4"/>
    <p:sldMasterId id="2147483686" r:id="rId5"/>
    <p:sldMasterId id="2147483698" r:id="rId6"/>
  </p:sldMasterIdLst>
  <p:notesMasterIdLst>
    <p:notesMasterId r:id="rId8"/>
  </p:notesMasterIdLst>
  <p:sldIdLst>
    <p:sldId id="400" r:id="rId7"/>
    <p:sldId id="417" r:id="rId9"/>
    <p:sldId id="418" r:id="rId10"/>
    <p:sldId id="481" r:id="rId11"/>
    <p:sldId id="519" r:id="rId12"/>
    <p:sldId id="520" r:id="rId13"/>
    <p:sldId id="554" r:id="rId14"/>
    <p:sldId id="627" r:id="rId15"/>
    <p:sldId id="521" r:id="rId16"/>
    <p:sldId id="628" r:id="rId17"/>
    <p:sldId id="629" r:id="rId18"/>
    <p:sldId id="555" r:id="rId19"/>
    <p:sldId id="556" r:id="rId20"/>
    <p:sldId id="557" r:id="rId21"/>
    <p:sldId id="630" r:id="rId22"/>
    <p:sldId id="631" r:id="rId23"/>
    <p:sldId id="633" r:id="rId24"/>
    <p:sldId id="558" r:id="rId25"/>
    <p:sldId id="634" r:id="rId26"/>
    <p:sldId id="552" r:id="rId27"/>
    <p:sldId id="399" r:id="rId28"/>
  </p:sldIdLst>
  <p:sldSz cx="12192000" cy="6858000"/>
  <p:notesSz cx="6858000" cy="9144000"/>
  <p:custDataLst>
    <p:tags r:id="rId33"/>
  </p:custDataLst>
  <p:defaultTextStyle>
    <a:defPPr>
      <a:defRPr lang="en-US"/>
    </a:defPPr>
    <a:lvl1pPr marL="0" lvl="0"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75B4"/>
    <a:srgbClr val="5B9BD9"/>
    <a:srgbClr val="91CEE2"/>
    <a:srgbClr val="99C1E4"/>
    <a:srgbClr val="FFFFFF"/>
    <a:srgbClr val="E6F2FB"/>
    <a:srgbClr val="D3ECF1"/>
    <a:srgbClr val="175094"/>
    <a:srgbClr val="7AAEDC"/>
    <a:srgbClr val="F2F6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339"/>
    <p:restoredTop sz="94660"/>
  </p:normalViewPr>
  <p:slideViewPr>
    <p:cSldViewPr showGuides="1">
      <p:cViewPr>
        <p:scale>
          <a:sx n="100" d="100"/>
          <a:sy n="100" d="100"/>
        </p:scale>
        <p:origin x="-894" y="-306"/>
      </p:cViewPr>
      <p:guideLst>
        <p:guide orient="horz" pos="2150"/>
        <p:guide pos="3847"/>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3" Type="http://schemas.openxmlformats.org/officeDocument/2006/relationships/tags" Target="tags/tag602.xml"/><Relationship Id="rId32" Type="http://schemas.openxmlformats.org/officeDocument/2006/relationships/commentAuthors" Target="commentAuthors.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6386" name="Rectangle 2"/>
          <p:cNvSpPr>
            <a:spLocks noGrp="1"/>
          </p:cNvSpPr>
          <p:nvPr>
            <p:ph type="hdr" sz="quarter"/>
          </p:nvPr>
        </p:nvSpPr>
        <p:spPr>
          <a:xfrm>
            <a:off x="0" y="0"/>
            <a:ext cx="2971800" cy="457200"/>
          </a:xfrm>
          <a:prstGeom prst="rect">
            <a:avLst/>
          </a:prstGeom>
          <a:noFill/>
          <a:ln w="9525">
            <a:noFill/>
          </a:ln>
        </p:spPr>
        <p:txBody>
          <a:bodyPr/>
          <a:p>
            <a:pPr lvl="0" fontAlgn="base"/>
            <a:endParaRPr lang="zh-CN" altLang="en-US" sz="1200" b="0" strike="noStrike" noProof="1" dirty="0"/>
          </a:p>
        </p:txBody>
      </p:sp>
      <p:sp>
        <p:nvSpPr>
          <p:cNvPr id="16387" name="Rectangle 3"/>
          <p:cNvSpPr>
            <a:spLocks noGrp="1"/>
          </p:cNvSpPr>
          <p:nvPr>
            <p:ph type="dt" idx="1"/>
          </p:nvPr>
        </p:nvSpPr>
        <p:spPr>
          <a:xfrm>
            <a:off x="3884613" y="0"/>
            <a:ext cx="2971800" cy="457200"/>
          </a:xfrm>
          <a:prstGeom prst="rect">
            <a:avLst/>
          </a:prstGeom>
          <a:noFill/>
          <a:ln w="9525">
            <a:noFill/>
          </a:ln>
        </p:spPr>
        <p:txBody>
          <a:bodyPr/>
          <a:p>
            <a:pPr lvl="0" algn="r" fontAlgn="base"/>
            <a:endParaRPr lang="en-US" altLang="zh-CN" sz="1200" b="0" strike="noStrike" noProof="1" dirty="0"/>
          </a:p>
        </p:txBody>
      </p:sp>
      <p:sp>
        <p:nvSpPr>
          <p:cNvPr id="65540" name="Rectangle 4"/>
          <p:cNvSpPr>
            <a:spLocks noGrp="1" noRot="1" noChangeAspec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65541" name="Rectangle 5"/>
          <p:cNvSpPr>
            <a:spLocks noGrp="1"/>
          </p:cNvSpPr>
          <p:nvPr>
            <p:ph type="body" sz="quarter"/>
          </p:nvPr>
        </p:nvSpPr>
        <p:spPr>
          <a:xfrm>
            <a:off x="685800" y="4343400"/>
            <a:ext cx="5486400" cy="4114800"/>
          </a:xfrm>
          <a:prstGeom prst="rect">
            <a:avLst/>
          </a:prstGeom>
          <a:noFill/>
          <a:ln w="9525">
            <a:noFill/>
          </a:ln>
        </p:spPr>
        <p:txBody>
          <a:bodyPr anchor="t" anchorCtr="0"/>
          <a:p>
            <a:pPr lvl="0"/>
            <a:r>
              <a:rPr lang="en-US" altLang="zh-CN" dirty="0"/>
              <a:t>Click to edit Master text styles</a:t>
            </a:r>
            <a:endParaRPr lang="en-US" altLang="zh-CN" dirty="0"/>
          </a:p>
          <a:p>
            <a:pPr lvl="1" indent="0"/>
            <a:r>
              <a:rPr lang="en-US" altLang="zh-CN" dirty="0"/>
              <a:t>Second level</a:t>
            </a:r>
            <a:endParaRPr lang="en-US" altLang="zh-CN" dirty="0"/>
          </a:p>
          <a:p>
            <a:pPr lvl="2" indent="0"/>
            <a:r>
              <a:rPr lang="en-US" altLang="zh-CN" dirty="0"/>
              <a:t>Third level</a:t>
            </a:r>
            <a:endParaRPr lang="en-US" altLang="zh-CN" dirty="0"/>
          </a:p>
          <a:p>
            <a:pPr lvl="3" indent="0"/>
            <a:r>
              <a:rPr lang="en-US" altLang="zh-CN" dirty="0"/>
              <a:t>Fourth level</a:t>
            </a:r>
            <a:endParaRPr lang="en-US" altLang="zh-CN" dirty="0"/>
          </a:p>
          <a:p>
            <a:pPr lvl="4" indent="0"/>
            <a:r>
              <a:rPr lang="en-US" altLang="zh-CN" dirty="0"/>
              <a:t>Fifth level</a:t>
            </a:r>
            <a:endParaRPr lang="en-US" altLang="zh-CN" dirty="0"/>
          </a:p>
        </p:txBody>
      </p:sp>
      <p:sp>
        <p:nvSpPr>
          <p:cNvPr id="16390" name="Rectangle 6"/>
          <p:cNvSpPr>
            <a:spLocks noGrp="1"/>
          </p:cNvSpPr>
          <p:nvPr>
            <p:ph type="ftr" sz="quarter" idx="4"/>
          </p:nvPr>
        </p:nvSpPr>
        <p:spPr>
          <a:xfrm>
            <a:off x="0" y="8685213"/>
            <a:ext cx="2971800" cy="457200"/>
          </a:xfrm>
          <a:prstGeom prst="rect">
            <a:avLst/>
          </a:prstGeom>
          <a:noFill/>
          <a:ln w="9525">
            <a:noFill/>
          </a:ln>
        </p:spPr>
        <p:txBody>
          <a:bodyPr anchor="b"/>
          <a:p>
            <a:pPr lvl="0" fontAlgn="base"/>
            <a:endParaRPr lang="en-US" altLang="zh-CN" sz="1200" b="0" strike="noStrike" noProof="1" dirty="0"/>
          </a:p>
        </p:txBody>
      </p:sp>
      <p:sp>
        <p:nvSpPr>
          <p:cNvPr id="16391" name="Rectangle 7"/>
          <p:cNvSpPr>
            <a:spLocks noGrp="1"/>
          </p:cNvSpPr>
          <p:nvPr>
            <p:ph type="sldNum" sz="quarter" idx="5"/>
          </p:nvPr>
        </p:nvSpPr>
        <p:spPr>
          <a:xfrm>
            <a:off x="3884613" y="8685213"/>
            <a:ext cx="2971800" cy="457200"/>
          </a:xfrm>
          <a:prstGeom prst="rect">
            <a:avLst/>
          </a:prstGeom>
          <a:noFill/>
          <a:ln w="9525">
            <a:noFill/>
          </a:ln>
        </p:spPr>
        <p:txBody>
          <a:bodyPr anchor="b"/>
          <a:p>
            <a:pPr lvl="0" algn="r" fontAlgn="base"/>
            <a:fld id="{9A0DB2DC-4C9A-4742-B13C-FB6460FD3503}" type="slidenum">
              <a:rPr lang="zh-CN" altLang="en-US" sz="1200" b="0" strike="noStrike" noProof="1" dirty="0">
                <a:latin typeface="Arial" panose="020B0604020202020204" pitchFamily="34" charset="0"/>
                <a:ea typeface="宋体" panose="02010600030101010101" pitchFamily="2" charset="-122"/>
                <a:cs typeface="+mn-cs"/>
              </a:rPr>
            </a:fld>
            <a:endParaRPr lang="zh-CN" altLang="en-US" sz="1200" b="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幻灯片图像占位符 1"/>
          <p:cNvSpPr>
            <a:spLocks noGrp="1" noRot="1" noChangeAspect="1" noTextEdit="1"/>
          </p:cNvSpPr>
          <p:nvPr>
            <p:ph type="sldImg"/>
          </p:nvPr>
        </p:nvSpPr>
        <p:spPr/>
      </p:sp>
      <p:sp>
        <p:nvSpPr>
          <p:cNvPr id="67586" name="备注占位符 2"/>
          <p:cNvSpPr>
            <a:spLocks noGrp="1"/>
          </p:cNvSpPr>
          <p:nvPr>
            <p:ph type="body"/>
          </p:nvPr>
        </p:nvSpPr>
        <p:spPr/>
        <p:txBody>
          <a:bodyPr anchor="t" anchorCtr="0"/>
          <a:p>
            <a:pPr lvl="0"/>
            <a:endParaRPr lang="zh-CN" altLang="en-US"/>
          </a:p>
        </p:txBody>
      </p:sp>
      <p:sp>
        <p:nvSpPr>
          <p:cNvPr id="67587"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幻灯片图像占位符 1"/>
          <p:cNvSpPr>
            <a:spLocks noGrp="1" noRot="1" noChangeAspect="1" noTextEdit="1"/>
          </p:cNvSpPr>
          <p:nvPr>
            <p:ph type="sldImg"/>
          </p:nvPr>
        </p:nvSpPr>
        <p:spPr/>
      </p:sp>
      <p:sp>
        <p:nvSpPr>
          <p:cNvPr id="69634" name="备注占位符 2"/>
          <p:cNvSpPr>
            <a:spLocks noGrp="1"/>
          </p:cNvSpPr>
          <p:nvPr>
            <p:ph type="body"/>
          </p:nvPr>
        </p:nvSpPr>
        <p:spPr/>
        <p:txBody>
          <a:bodyPr anchor="t" anchorCtr="0"/>
          <a:p>
            <a:pPr lvl="0"/>
            <a:endParaRPr lang="zh-CN" altLang="en-US"/>
          </a:p>
        </p:txBody>
      </p:sp>
      <p:sp>
        <p:nvSpPr>
          <p:cNvPr id="6963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6977" name="幻灯片图像占位符 1"/>
          <p:cNvSpPr>
            <a:spLocks noGrp="1" noRot="1" noChangeAspect="1" noTextEdit="1"/>
          </p:cNvSpPr>
          <p:nvPr>
            <p:ph type="sldImg"/>
          </p:nvPr>
        </p:nvSpPr>
        <p:spPr/>
      </p:sp>
      <p:sp>
        <p:nvSpPr>
          <p:cNvPr id="126978" name="备注占位符 2"/>
          <p:cNvSpPr>
            <a:spLocks noGrp="1"/>
          </p:cNvSpPr>
          <p:nvPr>
            <p:ph type="body"/>
          </p:nvPr>
        </p:nvSpPr>
        <p:spPr/>
        <p:txBody>
          <a:bodyPr anchor="t" anchorCtr="0"/>
          <a:p>
            <a:pPr lvl="0"/>
            <a:endParaRPr lang="zh-CN" altLang="en-US"/>
          </a:p>
        </p:txBody>
      </p:sp>
      <p:sp>
        <p:nvSpPr>
          <p:cNvPr id="126979"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5.xml"/><Relationship Id="rId7" Type="http://schemas.openxmlformats.org/officeDocument/2006/relationships/image" Target="../media/image2.png"/><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png"/><Relationship Id="rId2" Type="http://schemas.openxmlformats.org/officeDocument/2006/relationships/tags" Target="../tags/tag1.xml"/><Relationship Id="rId14" Type="http://schemas.openxmlformats.org/officeDocument/2006/relationships/tags" Target="../tags/tag9.xml"/><Relationship Id="rId13" Type="http://schemas.openxmlformats.org/officeDocument/2006/relationships/tags" Target="../tags/tag8.xml"/><Relationship Id="rId12" Type="http://schemas.openxmlformats.org/officeDocument/2006/relationships/tags" Target="../tags/tag7.xml"/><Relationship Id="rId11" Type="http://schemas.openxmlformats.org/officeDocument/2006/relationships/image" Target="../media/image4.png"/><Relationship Id="rId10" Type="http://schemas.openxmlformats.org/officeDocument/2006/relationships/tags" Target="../tags/tag6.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8.xml"/><Relationship Id="rId7" Type="http://schemas.openxmlformats.org/officeDocument/2006/relationships/image" Target="../media/image7.emf"/><Relationship Id="rId6" Type="http://schemas.openxmlformats.org/officeDocument/2006/relationships/tags" Target="../tags/tag67.xml"/><Relationship Id="rId5" Type="http://schemas.openxmlformats.org/officeDocument/2006/relationships/image" Target="../media/image6.emf"/><Relationship Id="rId4" Type="http://schemas.openxmlformats.org/officeDocument/2006/relationships/tags" Target="../tags/tag66.xml"/><Relationship Id="rId3" Type="http://schemas.openxmlformats.org/officeDocument/2006/relationships/image" Target="../media/image5.png"/><Relationship Id="rId2" Type="http://schemas.openxmlformats.org/officeDocument/2006/relationships/tags" Target="../tags/tag65.xml"/><Relationship Id="rId14" Type="http://schemas.openxmlformats.org/officeDocument/2006/relationships/tags" Target="../tags/tag72.xml"/><Relationship Id="rId13" Type="http://schemas.openxmlformats.org/officeDocument/2006/relationships/tags" Target="../tags/tag71.xml"/><Relationship Id="rId12" Type="http://schemas.openxmlformats.org/officeDocument/2006/relationships/tags" Target="../tags/tag70.xml"/><Relationship Id="rId11" Type="http://schemas.openxmlformats.org/officeDocument/2006/relationships/image" Target="../media/image9.emf"/><Relationship Id="rId10" Type="http://schemas.openxmlformats.org/officeDocument/2006/relationships/tags" Target="../tags/tag69.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image" Target="../media/image1.png"/><Relationship Id="rId6" Type="http://schemas.openxmlformats.org/officeDocument/2006/relationships/tags" Target="../tags/tag75.xml"/><Relationship Id="rId5" Type="http://schemas.openxmlformats.org/officeDocument/2006/relationships/image" Target="../media/image14.png"/><Relationship Id="rId4" Type="http://schemas.openxmlformats.org/officeDocument/2006/relationships/tags" Target="../tags/tag74.xml"/><Relationship Id="rId3" Type="http://schemas.openxmlformats.org/officeDocument/2006/relationships/image" Target="../media/image13.png"/><Relationship Id="rId2" Type="http://schemas.openxmlformats.org/officeDocument/2006/relationships/tags" Target="../tags/tag73.xml"/><Relationship Id="rId19" Type="http://schemas.openxmlformats.org/officeDocument/2006/relationships/tags" Target="../tags/tag84.xml"/><Relationship Id="rId18" Type="http://schemas.openxmlformats.org/officeDocument/2006/relationships/tags" Target="../tags/tag83.xml"/><Relationship Id="rId17" Type="http://schemas.openxmlformats.org/officeDocument/2006/relationships/tags" Target="../tags/tag82.xml"/><Relationship Id="rId16" Type="http://schemas.openxmlformats.org/officeDocument/2006/relationships/tags" Target="../tags/tag81.xml"/><Relationship Id="rId15" Type="http://schemas.openxmlformats.org/officeDocument/2006/relationships/tags" Target="../tags/tag80.xml"/><Relationship Id="rId14" Type="http://schemas.openxmlformats.org/officeDocument/2006/relationships/image" Target="../media/image2.png"/><Relationship Id="rId13" Type="http://schemas.openxmlformats.org/officeDocument/2006/relationships/tags" Target="../tags/tag79.xml"/><Relationship Id="rId12" Type="http://schemas.openxmlformats.org/officeDocument/2006/relationships/image" Target="../media/image16.png"/><Relationship Id="rId11" Type="http://schemas.openxmlformats.org/officeDocument/2006/relationships/tags" Target="../tags/tag78.xml"/><Relationship Id="rId10" Type="http://schemas.openxmlformats.org/officeDocument/2006/relationships/image" Target="../media/image1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95.xml"/><Relationship Id="rId7" Type="http://schemas.openxmlformats.org/officeDocument/2006/relationships/image" Target="../media/image2.png"/><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image" Target="../media/image1.png"/><Relationship Id="rId2" Type="http://schemas.openxmlformats.org/officeDocument/2006/relationships/tags" Target="../tags/tag91.xml"/><Relationship Id="rId14" Type="http://schemas.openxmlformats.org/officeDocument/2006/relationships/tags" Target="../tags/tag99.xml"/><Relationship Id="rId13" Type="http://schemas.openxmlformats.org/officeDocument/2006/relationships/tags" Target="../tags/tag98.xml"/><Relationship Id="rId12" Type="http://schemas.openxmlformats.org/officeDocument/2006/relationships/tags" Target="../tags/tag97.xml"/><Relationship Id="rId11" Type="http://schemas.openxmlformats.org/officeDocument/2006/relationships/image" Target="../media/image4.png"/><Relationship Id="rId10" Type="http://schemas.openxmlformats.org/officeDocument/2006/relationships/tags" Target="../tags/tag9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03.xml"/><Relationship Id="rId7" Type="http://schemas.openxmlformats.org/officeDocument/2006/relationships/image" Target="../media/image7.emf"/><Relationship Id="rId6" Type="http://schemas.openxmlformats.org/officeDocument/2006/relationships/tags" Target="../tags/tag102.xml"/><Relationship Id="rId5" Type="http://schemas.openxmlformats.org/officeDocument/2006/relationships/image" Target="../media/image6.emf"/><Relationship Id="rId4" Type="http://schemas.openxmlformats.org/officeDocument/2006/relationships/tags" Target="../tags/tag101.xml"/><Relationship Id="rId3" Type="http://schemas.openxmlformats.org/officeDocument/2006/relationships/image" Target="../media/image5.png"/><Relationship Id="rId2" Type="http://schemas.openxmlformats.org/officeDocument/2006/relationships/tags" Target="../tags/tag100.xml"/><Relationship Id="rId14" Type="http://schemas.openxmlformats.org/officeDocument/2006/relationships/tags" Target="../tags/tag107.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image" Target="../media/image9.emf"/><Relationship Id="rId10" Type="http://schemas.openxmlformats.org/officeDocument/2006/relationships/tags" Target="../tags/tag104.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2.xml"/><Relationship Id="rId8" Type="http://schemas.openxmlformats.org/officeDocument/2006/relationships/image" Target="../media/image11.png"/><Relationship Id="rId7" Type="http://schemas.openxmlformats.org/officeDocument/2006/relationships/tags" Target="../tags/tag111.xml"/><Relationship Id="rId6" Type="http://schemas.openxmlformats.org/officeDocument/2006/relationships/image" Target="../media/image10.png"/><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image" Target="../media/image2.png"/><Relationship Id="rId2" Type="http://schemas.openxmlformats.org/officeDocument/2006/relationships/tags" Target="../tags/tag108.xml"/><Relationship Id="rId11" Type="http://schemas.openxmlformats.org/officeDocument/2006/relationships/tags" Target="../tags/tag114.xml"/><Relationship Id="rId10" Type="http://schemas.openxmlformats.org/officeDocument/2006/relationships/tags" Target="../tags/tag11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18.xml"/><Relationship Id="rId7" Type="http://schemas.openxmlformats.org/officeDocument/2006/relationships/image" Target="../media/image7.emf"/><Relationship Id="rId6" Type="http://schemas.openxmlformats.org/officeDocument/2006/relationships/tags" Target="../tags/tag117.xml"/><Relationship Id="rId5" Type="http://schemas.openxmlformats.org/officeDocument/2006/relationships/image" Target="../media/image6.emf"/><Relationship Id="rId4" Type="http://schemas.openxmlformats.org/officeDocument/2006/relationships/tags" Target="../tags/tag116.xml"/><Relationship Id="rId3" Type="http://schemas.openxmlformats.org/officeDocument/2006/relationships/image" Target="../media/image5.png"/><Relationship Id="rId2" Type="http://schemas.openxmlformats.org/officeDocument/2006/relationships/tags" Target="../tags/tag115.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image" Target="../media/image9.emf"/><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26.xml"/><Relationship Id="rId7" Type="http://schemas.openxmlformats.org/officeDocument/2006/relationships/image" Target="../media/image7.emf"/><Relationship Id="rId6" Type="http://schemas.openxmlformats.org/officeDocument/2006/relationships/tags" Target="../tags/tag125.xml"/><Relationship Id="rId5" Type="http://schemas.openxmlformats.org/officeDocument/2006/relationships/image" Target="../media/image6.emf"/><Relationship Id="rId4" Type="http://schemas.openxmlformats.org/officeDocument/2006/relationships/tags" Target="../tags/tag124.xml"/><Relationship Id="rId3" Type="http://schemas.openxmlformats.org/officeDocument/2006/relationships/image" Target="../media/image12.png"/><Relationship Id="rId2" Type="http://schemas.openxmlformats.org/officeDocument/2006/relationships/tags" Target="../tags/tag123.xml"/><Relationship Id="rId14" Type="http://schemas.openxmlformats.org/officeDocument/2006/relationships/tags" Target="../tags/tag130.xml"/><Relationship Id="rId13" Type="http://schemas.openxmlformats.org/officeDocument/2006/relationships/tags" Target="../tags/tag129.xml"/><Relationship Id="rId12" Type="http://schemas.openxmlformats.org/officeDocument/2006/relationships/tags" Target="../tags/tag128.xml"/><Relationship Id="rId11" Type="http://schemas.openxmlformats.org/officeDocument/2006/relationships/image" Target="../media/image9.emf"/><Relationship Id="rId10" Type="http://schemas.openxmlformats.org/officeDocument/2006/relationships/tags" Target="../tags/tag12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133.xml"/><Relationship Id="rId5" Type="http://schemas.openxmlformats.org/officeDocument/2006/relationships/image" Target="../media/image8.emf"/><Relationship Id="rId4" Type="http://schemas.openxmlformats.org/officeDocument/2006/relationships/tags" Target="../tags/tag132.xml"/><Relationship Id="rId3" Type="http://schemas.openxmlformats.org/officeDocument/2006/relationships/image" Target="../media/image12.png"/><Relationship Id="rId2" Type="http://schemas.openxmlformats.org/officeDocument/2006/relationships/tags" Target="../tags/tag13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7.xml"/><Relationship Id="rId7" Type="http://schemas.openxmlformats.org/officeDocument/2006/relationships/image" Target="../media/image7.emf"/><Relationship Id="rId6" Type="http://schemas.openxmlformats.org/officeDocument/2006/relationships/tags" Target="../tags/tag136.xml"/><Relationship Id="rId5" Type="http://schemas.openxmlformats.org/officeDocument/2006/relationships/image" Target="../media/image6.emf"/><Relationship Id="rId4" Type="http://schemas.openxmlformats.org/officeDocument/2006/relationships/tags" Target="../tags/tag135.xml"/><Relationship Id="rId3" Type="http://schemas.openxmlformats.org/officeDocument/2006/relationships/image" Target="../media/image5.png"/><Relationship Id="rId2" Type="http://schemas.openxmlformats.org/officeDocument/2006/relationships/tags" Target="../tags/tag134.xml"/><Relationship Id="rId11" Type="http://schemas.openxmlformats.org/officeDocument/2006/relationships/image" Target="../media/image9.emf"/><Relationship Id="rId10" Type="http://schemas.openxmlformats.org/officeDocument/2006/relationships/tags" Target="../tags/tag13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xml"/><Relationship Id="rId7" Type="http://schemas.openxmlformats.org/officeDocument/2006/relationships/image" Target="../media/image7.emf"/><Relationship Id="rId6" Type="http://schemas.openxmlformats.org/officeDocument/2006/relationships/tags" Target="../tags/tag12.xml"/><Relationship Id="rId5" Type="http://schemas.openxmlformats.org/officeDocument/2006/relationships/image" Target="../media/image6.emf"/><Relationship Id="rId4" Type="http://schemas.openxmlformats.org/officeDocument/2006/relationships/tags" Target="../tags/tag11.xml"/><Relationship Id="rId3" Type="http://schemas.openxmlformats.org/officeDocument/2006/relationships/image" Target="../media/image5.png"/><Relationship Id="rId2" Type="http://schemas.openxmlformats.org/officeDocument/2006/relationships/tags" Target="../tags/tag10.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image" Target="../media/image9.emf"/><Relationship Id="rId10" Type="http://schemas.openxmlformats.org/officeDocument/2006/relationships/tags" Target="../tags/tag14.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42.xml"/><Relationship Id="rId7" Type="http://schemas.openxmlformats.org/officeDocument/2006/relationships/image" Target="../media/image7.emf"/><Relationship Id="rId6" Type="http://schemas.openxmlformats.org/officeDocument/2006/relationships/tags" Target="../tags/tag141.xml"/><Relationship Id="rId5" Type="http://schemas.openxmlformats.org/officeDocument/2006/relationships/image" Target="../media/image6.emf"/><Relationship Id="rId4" Type="http://schemas.openxmlformats.org/officeDocument/2006/relationships/tags" Target="../tags/tag140.xml"/><Relationship Id="rId3" Type="http://schemas.openxmlformats.org/officeDocument/2006/relationships/image" Target="../media/image5.png"/><Relationship Id="rId2" Type="http://schemas.openxmlformats.org/officeDocument/2006/relationships/tags" Target="../tags/tag139.xml"/><Relationship Id="rId14" Type="http://schemas.openxmlformats.org/officeDocument/2006/relationships/tags" Target="../tags/tag146.xml"/><Relationship Id="rId13" Type="http://schemas.openxmlformats.org/officeDocument/2006/relationships/tags" Target="../tags/tag145.xml"/><Relationship Id="rId12" Type="http://schemas.openxmlformats.org/officeDocument/2006/relationships/tags" Target="../tags/tag144.xml"/><Relationship Id="rId11" Type="http://schemas.openxmlformats.org/officeDocument/2006/relationships/image" Target="../media/image9.emf"/><Relationship Id="rId10" Type="http://schemas.openxmlformats.org/officeDocument/2006/relationships/tags" Target="../tags/tag14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0.xml"/><Relationship Id="rId7" Type="http://schemas.openxmlformats.org/officeDocument/2006/relationships/image" Target="../media/image7.emf"/><Relationship Id="rId6" Type="http://schemas.openxmlformats.org/officeDocument/2006/relationships/tags" Target="../tags/tag149.xml"/><Relationship Id="rId5" Type="http://schemas.openxmlformats.org/officeDocument/2006/relationships/image" Target="../media/image6.emf"/><Relationship Id="rId4" Type="http://schemas.openxmlformats.org/officeDocument/2006/relationships/tags" Target="../tags/tag148.xml"/><Relationship Id="rId3" Type="http://schemas.openxmlformats.org/officeDocument/2006/relationships/image" Target="../media/image12.png"/><Relationship Id="rId2" Type="http://schemas.openxmlformats.org/officeDocument/2006/relationships/tags" Target="../tags/tag147.xml"/><Relationship Id="rId14" Type="http://schemas.openxmlformats.org/officeDocument/2006/relationships/tags" Target="../tags/tag154.xml"/><Relationship Id="rId13" Type="http://schemas.openxmlformats.org/officeDocument/2006/relationships/tags" Target="../tags/tag153.xml"/><Relationship Id="rId12" Type="http://schemas.openxmlformats.org/officeDocument/2006/relationships/tags" Target="../tags/tag152.xml"/><Relationship Id="rId11" Type="http://schemas.openxmlformats.org/officeDocument/2006/relationships/image" Target="../media/image9.emf"/><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8.xml"/><Relationship Id="rId7" Type="http://schemas.openxmlformats.org/officeDocument/2006/relationships/image" Target="../media/image7.emf"/><Relationship Id="rId6" Type="http://schemas.openxmlformats.org/officeDocument/2006/relationships/tags" Target="../tags/tag157.xml"/><Relationship Id="rId5" Type="http://schemas.openxmlformats.org/officeDocument/2006/relationships/image" Target="../media/image6.emf"/><Relationship Id="rId4" Type="http://schemas.openxmlformats.org/officeDocument/2006/relationships/tags" Target="../tags/tag156.xml"/><Relationship Id="rId3" Type="http://schemas.openxmlformats.org/officeDocument/2006/relationships/image" Target="../media/image5.png"/><Relationship Id="rId2" Type="http://schemas.openxmlformats.org/officeDocument/2006/relationships/tags" Target="../tags/tag155.xml"/><Relationship Id="rId14" Type="http://schemas.openxmlformats.org/officeDocument/2006/relationships/tags" Target="../tags/tag162.xml"/><Relationship Id="rId13" Type="http://schemas.openxmlformats.org/officeDocument/2006/relationships/tags" Target="../tags/tag161.xml"/><Relationship Id="rId12" Type="http://schemas.openxmlformats.org/officeDocument/2006/relationships/tags" Target="../tags/tag160.xml"/><Relationship Id="rId11" Type="http://schemas.openxmlformats.org/officeDocument/2006/relationships/image" Target="../media/image9.emf"/><Relationship Id="rId10" Type="http://schemas.openxmlformats.org/officeDocument/2006/relationships/tags" Target="../tags/tag15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67.xml"/><Relationship Id="rId8" Type="http://schemas.openxmlformats.org/officeDocument/2006/relationships/tags" Target="../tags/tag166.xml"/><Relationship Id="rId7" Type="http://schemas.openxmlformats.org/officeDocument/2006/relationships/image" Target="../media/image1.png"/><Relationship Id="rId6" Type="http://schemas.openxmlformats.org/officeDocument/2006/relationships/tags" Target="../tags/tag165.xml"/><Relationship Id="rId5" Type="http://schemas.openxmlformats.org/officeDocument/2006/relationships/image" Target="../media/image14.png"/><Relationship Id="rId4" Type="http://schemas.openxmlformats.org/officeDocument/2006/relationships/tags" Target="../tags/tag164.xml"/><Relationship Id="rId3" Type="http://schemas.openxmlformats.org/officeDocument/2006/relationships/image" Target="../media/image13.png"/><Relationship Id="rId2" Type="http://schemas.openxmlformats.org/officeDocument/2006/relationships/tags" Target="../tags/tag163.xml"/><Relationship Id="rId19" Type="http://schemas.openxmlformats.org/officeDocument/2006/relationships/tags" Target="../tags/tag174.xml"/><Relationship Id="rId18" Type="http://schemas.openxmlformats.org/officeDocument/2006/relationships/tags" Target="../tags/tag173.xml"/><Relationship Id="rId17" Type="http://schemas.openxmlformats.org/officeDocument/2006/relationships/tags" Target="../tags/tag172.xml"/><Relationship Id="rId16" Type="http://schemas.openxmlformats.org/officeDocument/2006/relationships/tags" Target="../tags/tag171.xml"/><Relationship Id="rId15" Type="http://schemas.openxmlformats.org/officeDocument/2006/relationships/tags" Target="../tags/tag170.xml"/><Relationship Id="rId14" Type="http://schemas.openxmlformats.org/officeDocument/2006/relationships/image" Target="../media/image2.png"/><Relationship Id="rId13" Type="http://schemas.openxmlformats.org/officeDocument/2006/relationships/tags" Target="../tags/tag169.xml"/><Relationship Id="rId12" Type="http://schemas.openxmlformats.org/officeDocument/2006/relationships/image" Target="../media/image16.png"/><Relationship Id="rId11" Type="http://schemas.openxmlformats.org/officeDocument/2006/relationships/tags" Target="../tags/tag168.xml"/><Relationship Id="rId10" Type="http://schemas.openxmlformats.org/officeDocument/2006/relationships/image" Target="../media/image1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5" Type="http://schemas.openxmlformats.org/officeDocument/2006/relationships/tags" Target="../tags/tag184.xml"/><Relationship Id="rId4" Type="http://schemas.openxmlformats.org/officeDocument/2006/relationships/tags" Target="../tags/tag183.xml"/><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5" Type="http://schemas.openxmlformats.org/officeDocument/2006/relationships/tags" Target="../tags/tag196.xml"/><Relationship Id="rId4" Type="http://schemas.openxmlformats.org/officeDocument/2006/relationships/tags" Target="../tags/tag195.xml"/><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image" Target="../media/image11.png"/><Relationship Id="rId7" Type="http://schemas.openxmlformats.org/officeDocument/2006/relationships/tags" Target="../tags/tag21.xml"/><Relationship Id="rId6" Type="http://schemas.openxmlformats.org/officeDocument/2006/relationships/image" Target="../media/image10.png"/><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image" Target="../media/image2.png"/><Relationship Id="rId2" Type="http://schemas.openxmlformats.org/officeDocument/2006/relationships/tags" Target="../tags/tag18.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 Type="http://schemas.openxmlformats.org/officeDocument/2006/relationships/tags" Target="../tags/tag209.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5" Type="http://schemas.openxmlformats.org/officeDocument/2006/relationships/tags" Target="../tags/tag216.xml"/><Relationship Id="rId4" Type="http://schemas.openxmlformats.org/officeDocument/2006/relationships/tags" Target="../tags/tag215.xml"/><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5" Type="http://schemas.openxmlformats.org/officeDocument/2006/relationships/tags" Target="../tags/tag224.xml"/><Relationship Id="rId4" Type="http://schemas.openxmlformats.org/officeDocument/2006/relationships/tags" Target="../tags/tag223.xml"/><Relationship Id="rId3" Type="http://schemas.openxmlformats.org/officeDocument/2006/relationships/tags" Target="../tags/tag222.xml"/><Relationship Id="rId2" Type="http://schemas.openxmlformats.org/officeDocument/2006/relationships/tags" Target="../tags/tag221.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 Type="http://schemas.openxmlformats.org/officeDocument/2006/relationships/tags" Target="../tags/tag231.xml"/><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5" Type="http://schemas.openxmlformats.org/officeDocument/2006/relationships/tags" Target="../tags/tag238.xml"/><Relationship Id="rId4" Type="http://schemas.openxmlformats.org/officeDocument/2006/relationships/tags" Target="../tags/tag237.xml"/><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tags" Target="../tags/tag244.xml"/><Relationship Id="rId2" Type="http://schemas.openxmlformats.org/officeDocument/2006/relationships/tags" Target="../tags/tag243.xml"/><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8.xml"/><Relationship Id="rId7" Type="http://schemas.openxmlformats.org/officeDocument/2006/relationships/image" Target="../media/image7.emf"/><Relationship Id="rId6" Type="http://schemas.openxmlformats.org/officeDocument/2006/relationships/tags" Target="../tags/tag27.xml"/><Relationship Id="rId5" Type="http://schemas.openxmlformats.org/officeDocument/2006/relationships/image" Target="../media/image6.emf"/><Relationship Id="rId4" Type="http://schemas.openxmlformats.org/officeDocument/2006/relationships/tags" Target="../tags/tag26.xml"/><Relationship Id="rId3" Type="http://schemas.openxmlformats.org/officeDocument/2006/relationships/image" Target="../media/image5.png"/><Relationship Id="rId2" Type="http://schemas.openxmlformats.org/officeDocument/2006/relationships/tags" Target="../tags/tag25.xml"/><Relationship Id="rId14" Type="http://schemas.openxmlformats.org/officeDocument/2006/relationships/tags" Target="../tags/tag32.xml"/><Relationship Id="rId13" Type="http://schemas.openxmlformats.org/officeDocument/2006/relationships/tags" Target="../tags/tag31.xml"/><Relationship Id="rId12" Type="http://schemas.openxmlformats.org/officeDocument/2006/relationships/tags" Target="../tags/tag30.xml"/><Relationship Id="rId11" Type="http://schemas.openxmlformats.org/officeDocument/2006/relationships/image" Target="../media/image9.emf"/><Relationship Id="rId10" Type="http://schemas.openxmlformats.org/officeDocument/2006/relationships/tags" Target="../tags/tag29.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tags" Target="../tags/tag247.xml"/><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5" Type="http://schemas.openxmlformats.org/officeDocument/2006/relationships/tags" Target="../tags/tag254.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5" Type="http://schemas.openxmlformats.org/officeDocument/2006/relationships/tags" Target="../tags/tag262.xml"/><Relationship Id="rId4" Type="http://schemas.openxmlformats.org/officeDocument/2006/relationships/tags" Target="../tags/tag261.xml"/><Relationship Id="rId3" Type="http://schemas.openxmlformats.org/officeDocument/2006/relationships/tags" Target="../tags/tag260.xml"/><Relationship Id="rId2" Type="http://schemas.openxmlformats.org/officeDocument/2006/relationships/tags" Target="../tags/tag259.xml"/><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5" Type="http://schemas.openxmlformats.org/officeDocument/2006/relationships/tags" Target="../tags/tag266.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5" Type="http://schemas.openxmlformats.org/officeDocument/2006/relationships/tags" Target="../tags/tag274.xml"/><Relationship Id="rId4" Type="http://schemas.openxmlformats.org/officeDocument/2006/relationships/tags" Target="../tags/tag273.xml"/><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285.xml"/><Relationship Id="rId7" Type="http://schemas.openxmlformats.org/officeDocument/2006/relationships/image" Target="../media/image2.png"/><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image" Target="../media/image1.png"/><Relationship Id="rId2" Type="http://schemas.openxmlformats.org/officeDocument/2006/relationships/tags" Target="../tags/tag281.xml"/><Relationship Id="rId14" Type="http://schemas.openxmlformats.org/officeDocument/2006/relationships/tags" Target="../tags/tag289.xml"/><Relationship Id="rId13" Type="http://schemas.openxmlformats.org/officeDocument/2006/relationships/tags" Target="../tags/tag288.xml"/><Relationship Id="rId12" Type="http://schemas.openxmlformats.org/officeDocument/2006/relationships/tags" Target="../tags/tag287.xml"/><Relationship Id="rId11" Type="http://schemas.openxmlformats.org/officeDocument/2006/relationships/image" Target="../media/image4.png"/><Relationship Id="rId10" Type="http://schemas.openxmlformats.org/officeDocument/2006/relationships/tags" Target="../tags/tag286.xml"/><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93.xml"/><Relationship Id="rId7" Type="http://schemas.openxmlformats.org/officeDocument/2006/relationships/image" Target="../media/image7.emf"/><Relationship Id="rId6" Type="http://schemas.openxmlformats.org/officeDocument/2006/relationships/tags" Target="../tags/tag292.xml"/><Relationship Id="rId5" Type="http://schemas.openxmlformats.org/officeDocument/2006/relationships/image" Target="../media/image6.emf"/><Relationship Id="rId4" Type="http://schemas.openxmlformats.org/officeDocument/2006/relationships/tags" Target="../tags/tag291.xml"/><Relationship Id="rId3" Type="http://schemas.openxmlformats.org/officeDocument/2006/relationships/image" Target="../media/image5.png"/><Relationship Id="rId2" Type="http://schemas.openxmlformats.org/officeDocument/2006/relationships/tags" Target="../tags/tag290.xml"/><Relationship Id="rId14" Type="http://schemas.openxmlformats.org/officeDocument/2006/relationships/tags" Target="../tags/tag297.xml"/><Relationship Id="rId13" Type="http://schemas.openxmlformats.org/officeDocument/2006/relationships/tags" Target="../tags/tag296.xml"/><Relationship Id="rId12" Type="http://schemas.openxmlformats.org/officeDocument/2006/relationships/tags" Target="../tags/tag295.xml"/><Relationship Id="rId11" Type="http://schemas.openxmlformats.org/officeDocument/2006/relationships/image" Target="../media/image9.emf"/><Relationship Id="rId10" Type="http://schemas.openxmlformats.org/officeDocument/2006/relationships/tags" Target="../tags/tag294.xml"/><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302.xml"/><Relationship Id="rId8" Type="http://schemas.openxmlformats.org/officeDocument/2006/relationships/image" Target="../media/image11.png"/><Relationship Id="rId7" Type="http://schemas.openxmlformats.org/officeDocument/2006/relationships/tags" Target="../tags/tag301.xml"/><Relationship Id="rId6" Type="http://schemas.openxmlformats.org/officeDocument/2006/relationships/image" Target="../media/image10.png"/><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image" Target="../media/image2.png"/><Relationship Id="rId2" Type="http://schemas.openxmlformats.org/officeDocument/2006/relationships/tags" Target="../tags/tag298.xml"/><Relationship Id="rId11" Type="http://schemas.openxmlformats.org/officeDocument/2006/relationships/tags" Target="../tags/tag304.xml"/><Relationship Id="rId10" Type="http://schemas.openxmlformats.org/officeDocument/2006/relationships/tags" Target="../tags/tag303.xml"/><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6.xml"/><Relationship Id="rId7" Type="http://schemas.openxmlformats.org/officeDocument/2006/relationships/image" Target="../media/image7.emf"/><Relationship Id="rId6" Type="http://schemas.openxmlformats.org/officeDocument/2006/relationships/tags" Target="../tags/tag35.xml"/><Relationship Id="rId5" Type="http://schemas.openxmlformats.org/officeDocument/2006/relationships/image" Target="../media/image6.emf"/><Relationship Id="rId4" Type="http://schemas.openxmlformats.org/officeDocument/2006/relationships/tags" Target="../tags/tag34.xml"/><Relationship Id="rId3" Type="http://schemas.openxmlformats.org/officeDocument/2006/relationships/image" Target="../media/image12.png"/><Relationship Id="rId2" Type="http://schemas.openxmlformats.org/officeDocument/2006/relationships/tags" Target="../tags/tag33.xml"/><Relationship Id="rId14" Type="http://schemas.openxmlformats.org/officeDocument/2006/relationships/tags" Target="../tags/tag40.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image" Target="../media/image9.emf"/><Relationship Id="rId10" Type="http://schemas.openxmlformats.org/officeDocument/2006/relationships/tags" Target="../tags/tag37.xml"/><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08.xml"/><Relationship Id="rId7" Type="http://schemas.openxmlformats.org/officeDocument/2006/relationships/image" Target="../media/image7.emf"/><Relationship Id="rId6" Type="http://schemas.openxmlformats.org/officeDocument/2006/relationships/tags" Target="../tags/tag307.xml"/><Relationship Id="rId5" Type="http://schemas.openxmlformats.org/officeDocument/2006/relationships/image" Target="../media/image6.emf"/><Relationship Id="rId4" Type="http://schemas.openxmlformats.org/officeDocument/2006/relationships/tags" Target="../tags/tag306.xml"/><Relationship Id="rId3" Type="http://schemas.openxmlformats.org/officeDocument/2006/relationships/image" Target="../media/image5.png"/><Relationship Id="rId2" Type="http://schemas.openxmlformats.org/officeDocument/2006/relationships/tags" Target="../tags/tag305.xml"/><Relationship Id="rId14" Type="http://schemas.openxmlformats.org/officeDocument/2006/relationships/tags" Target="../tags/tag312.xml"/><Relationship Id="rId13" Type="http://schemas.openxmlformats.org/officeDocument/2006/relationships/tags" Target="../tags/tag311.xml"/><Relationship Id="rId12" Type="http://schemas.openxmlformats.org/officeDocument/2006/relationships/tags" Target="../tags/tag310.xml"/><Relationship Id="rId11" Type="http://schemas.openxmlformats.org/officeDocument/2006/relationships/image" Target="../media/image9.emf"/><Relationship Id="rId10" Type="http://schemas.openxmlformats.org/officeDocument/2006/relationships/tags" Target="../tags/tag309.xml"/><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16.xml"/><Relationship Id="rId7" Type="http://schemas.openxmlformats.org/officeDocument/2006/relationships/image" Target="../media/image7.emf"/><Relationship Id="rId6" Type="http://schemas.openxmlformats.org/officeDocument/2006/relationships/tags" Target="../tags/tag315.xml"/><Relationship Id="rId5" Type="http://schemas.openxmlformats.org/officeDocument/2006/relationships/image" Target="../media/image6.emf"/><Relationship Id="rId4" Type="http://schemas.openxmlformats.org/officeDocument/2006/relationships/tags" Target="../tags/tag314.xml"/><Relationship Id="rId3" Type="http://schemas.openxmlformats.org/officeDocument/2006/relationships/image" Target="../media/image12.png"/><Relationship Id="rId2" Type="http://schemas.openxmlformats.org/officeDocument/2006/relationships/tags" Target="../tags/tag313.xml"/><Relationship Id="rId14" Type="http://schemas.openxmlformats.org/officeDocument/2006/relationships/tags" Target="../tags/tag320.xml"/><Relationship Id="rId13" Type="http://schemas.openxmlformats.org/officeDocument/2006/relationships/tags" Target="../tags/tag319.xml"/><Relationship Id="rId12" Type="http://schemas.openxmlformats.org/officeDocument/2006/relationships/tags" Target="../tags/tag318.xml"/><Relationship Id="rId11" Type="http://schemas.openxmlformats.org/officeDocument/2006/relationships/image" Target="../media/image9.emf"/><Relationship Id="rId10" Type="http://schemas.openxmlformats.org/officeDocument/2006/relationships/tags" Target="../tags/tag317.xml"/><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323.xml"/><Relationship Id="rId5" Type="http://schemas.openxmlformats.org/officeDocument/2006/relationships/image" Target="../media/image8.emf"/><Relationship Id="rId4" Type="http://schemas.openxmlformats.org/officeDocument/2006/relationships/tags" Target="../tags/tag322.xml"/><Relationship Id="rId3" Type="http://schemas.openxmlformats.org/officeDocument/2006/relationships/image" Target="../media/image12.png"/><Relationship Id="rId2" Type="http://schemas.openxmlformats.org/officeDocument/2006/relationships/tags" Target="../tags/tag321.xml"/><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27.xml"/><Relationship Id="rId7" Type="http://schemas.openxmlformats.org/officeDocument/2006/relationships/image" Target="../media/image7.emf"/><Relationship Id="rId6" Type="http://schemas.openxmlformats.org/officeDocument/2006/relationships/tags" Target="../tags/tag326.xml"/><Relationship Id="rId5" Type="http://schemas.openxmlformats.org/officeDocument/2006/relationships/image" Target="../media/image6.emf"/><Relationship Id="rId4" Type="http://schemas.openxmlformats.org/officeDocument/2006/relationships/tags" Target="../tags/tag325.xml"/><Relationship Id="rId3" Type="http://schemas.openxmlformats.org/officeDocument/2006/relationships/image" Target="../media/image5.png"/><Relationship Id="rId2" Type="http://schemas.openxmlformats.org/officeDocument/2006/relationships/tags" Target="../tags/tag324.xml"/><Relationship Id="rId11" Type="http://schemas.openxmlformats.org/officeDocument/2006/relationships/image" Target="../media/image9.emf"/><Relationship Id="rId10" Type="http://schemas.openxmlformats.org/officeDocument/2006/relationships/tags" Target="../tags/tag328.xml"/><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32.xml"/><Relationship Id="rId7" Type="http://schemas.openxmlformats.org/officeDocument/2006/relationships/image" Target="../media/image7.emf"/><Relationship Id="rId6" Type="http://schemas.openxmlformats.org/officeDocument/2006/relationships/tags" Target="../tags/tag331.xml"/><Relationship Id="rId5" Type="http://schemas.openxmlformats.org/officeDocument/2006/relationships/image" Target="../media/image6.emf"/><Relationship Id="rId4" Type="http://schemas.openxmlformats.org/officeDocument/2006/relationships/tags" Target="../tags/tag330.xml"/><Relationship Id="rId3" Type="http://schemas.openxmlformats.org/officeDocument/2006/relationships/image" Target="../media/image5.png"/><Relationship Id="rId2" Type="http://schemas.openxmlformats.org/officeDocument/2006/relationships/tags" Target="../tags/tag329.xml"/><Relationship Id="rId14" Type="http://schemas.openxmlformats.org/officeDocument/2006/relationships/tags" Target="../tags/tag336.xml"/><Relationship Id="rId13" Type="http://schemas.openxmlformats.org/officeDocument/2006/relationships/tags" Target="../tags/tag335.xml"/><Relationship Id="rId12" Type="http://schemas.openxmlformats.org/officeDocument/2006/relationships/tags" Target="../tags/tag334.xml"/><Relationship Id="rId11" Type="http://schemas.openxmlformats.org/officeDocument/2006/relationships/image" Target="../media/image9.emf"/><Relationship Id="rId10" Type="http://schemas.openxmlformats.org/officeDocument/2006/relationships/tags" Target="../tags/tag333.xml"/><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0.xml"/><Relationship Id="rId7" Type="http://schemas.openxmlformats.org/officeDocument/2006/relationships/image" Target="../media/image7.emf"/><Relationship Id="rId6" Type="http://schemas.openxmlformats.org/officeDocument/2006/relationships/tags" Target="../tags/tag339.xml"/><Relationship Id="rId5" Type="http://schemas.openxmlformats.org/officeDocument/2006/relationships/image" Target="../media/image6.emf"/><Relationship Id="rId4" Type="http://schemas.openxmlformats.org/officeDocument/2006/relationships/tags" Target="../tags/tag338.xml"/><Relationship Id="rId3" Type="http://schemas.openxmlformats.org/officeDocument/2006/relationships/image" Target="../media/image12.png"/><Relationship Id="rId2" Type="http://schemas.openxmlformats.org/officeDocument/2006/relationships/tags" Target="../tags/tag337.xml"/><Relationship Id="rId14" Type="http://schemas.openxmlformats.org/officeDocument/2006/relationships/tags" Target="../tags/tag344.xml"/><Relationship Id="rId13" Type="http://schemas.openxmlformats.org/officeDocument/2006/relationships/tags" Target="../tags/tag343.xml"/><Relationship Id="rId12" Type="http://schemas.openxmlformats.org/officeDocument/2006/relationships/tags" Target="../tags/tag342.xml"/><Relationship Id="rId11" Type="http://schemas.openxmlformats.org/officeDocument/2006/relationships/image" Target="../media/image9.emf"/><Relationship Id="rId10" Type="http://schemas.openxmlformats.org/officeDocument/2006/relationships/tags" Target="../tags/tag341.xml"/><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8.xml"/><Relationship Id="rId7" Type="http://schemas.openxmlformats.org/officeDocument/2006/relationships/image" Target="../media/image7.emf"/><Relationship Id="rId6" Type="http://schemas.openxmlformats.org/officeDocument/2006/relationships/tags" Target="../tags/tag347.xml"/><Relationship Id="rId5" Type="http://schemas.openxmlformats.org/officeDocument/2006/relationships/image" Target="../media/image6.emf"/><Relationship Id="rId4" Type="http://schemas.openxmlformats.org/officeDocument/2006/relationships/tags" Target="../tags/tag346.xml"/><Relationship Id="rId3" Type="http://schemas.openxmlformats.org/officeDocument/2006/relationships/image" Target="../media/image5.png"/><Relationship Id="rId2" Type="http://schemas.openxmlformats.org/officeDocument/2006/relationships/tags" Target="../tags/tag345.xml"/><Relationship Id="rId14" Type="http://schemas.openxmlformats.org/officeDocument/2006/relationships/tags" Target="../tags/tag352.xml"/><Relationship Id="rId13" Type="http://schemas.openxmlformats.org/officeDocument/2006/relationships/tags" Target="../tags/tag351.xml"/><Relationship Id="rId12" Type="http://schemas.openxmlformats.org/officeDocument/2006/relationships/tags" Target="../tags/tag350.xml"/><Relationship Id="rId11" Type="http://schemas.openxmlformats.org/officeDocument/2006/relationships/image" Target="../media/image9.emf"/><Relationship Id="rId10" Type="http://schemas.openxmlformats.org/officeDocument/2006/relationships/tags" Target="../tags/tag349.xml"/><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9" Type="http://schemas.openxmlformats.org/officeDocument/2006/relationships/tags" Target="../tags/tag357.xml"/><Relationship Id="rId8" Type="http://schemas.openxmlformats.org/officeDocument/2006/relationships/tags" Target="../tags/tag356.xml"/><Relationship Id="rId7" Type="http://schemas.openxmlformats.org/officeDocument/2006/relationships/image" Target="../media/image1.png"/><Relationship Id="rId6" Type="http://schemas.openxmlformats.org/officeDocument/2006/relationships/tags" Target="../tags/tag355.xml"/><Relationship Id="rId5" Type="http://schemas.openxmlformats.org/officeDocument/2006/relationships/image" Target="../media/image14.png"/><Relationship Id="rId4" Type="http://schemas.openxmlformats.org/officeDocument/2006/relationships/tags" Target="../tags/tag354.xml"/><Relationship Id="rId3" Type="http://schemas.openxmlformats.org/officeDocument/2006/relationships/image" Target="../media/image13.png"/><Relationship Id="rId2" Type="http://schemas.openxmlformats.org/officeDocument/2006/relationships/tags" Target="../tags/tag353.xml"/><Relationship Id="rId19" Type="http://schemas.openxmlformats.org/officeDocument/2006/relationships/tags" Target="../tags/tag364.xml"/><Relationship Id="rId18" Type="http://schemas.openxmlformats.org/officeDocument/2006/relationships/tags" Target="../tags/tag363.xml"/><Relationship Id="rId17" Type="http://schemas.openxmlformats.org/officeDocument/2006/relationships/tags" Target="../tags/tag362.xml"/><Relationship Id="rId16" Type="http://schemas.openxmlformats.org/officeDocument/2006/relationships/tags" Target="../tags/tag361.xml"/><Relationship Id="rId15" Type="http://schemas.openxmlformats.org/officeDocument/2006/relationships/tags" Target="../tags/tag360.xml"/><Relationship Id="rId14" Type="http://schemas.openxmlformats.org/officeDocument/2006/relationships/image" Target="../media/image2.png"/><Relationship Id="rId13" Type="http://schemas.openxmlformats.org/officeDocument/2006/relationships/tags" Target="../tags/tag359.xml"/><Relationship Id="rId12" Type="http://schemas.openxmlformats.org/officeDocument/2006/relationships/image" Target="../media/image16.png"/><Relationship Id="rId11" Type="http://schemas.openxmlformats.org/officeDocument/2006/relationships/tags" Target="../tags/tag358.xml"/><Relationship Id="rId10" Type="http://schemas.openxmlformats.org/officeDocument/2006/relationships/image" Target="../media/image15.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43.xml"/><Relationship Id="rId5" Type="http://schemas.openxmlformats.org/officeDocument/2006/relationships/image" Target="../media/image8.emf"/><Relationship Id="rId4" Type="http://schemas.openxmlformats.org/officeDocument/2006/relationships/tags" Target="../tags/tag42.xml"/><Relationship Id="rId3" Type="http://schemas.openxmlformats.org/officeDocument/2006/relationships/image" Target="../media/image12.png"/><Relationship Id="rId2" Type="http://schemas.openxmlformats.org/officeDocument/2006/relationships/tags" Target="../tags/tag4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47.xml"/><Relationship Id="rId7" Type="http://schemas.openxmlformats.org/officeDocument/2006/relationships/image" Target="../media/image7.emf"/><Relationship Id="rId6" Type="http://schemas.openxmlformats.org/officeDocument/2006/relationships/tags" Target="../tags/tag46.xml"/><Relationship Id="rId5" Type="http://schemas.openxmlformats.org/officeDocument/2006/relationships/image" Target="../media/image6.emf"/><Relationship Id="rId4" Type="http://schemas.openxmlformats.org/officeDocument/2006/relationships/tags" Target="../tags/tag45.xml"/><Relationship Id="rId3" Type="http://schemas.openxmlformats.org/officeDocument/2006/relationships/image" Target="../media/image5.png"/><Relationship Id="rId2" Type="http://schemas.openxmlformats.org/officeDocument/2006/relationships/tags" Target="../tags/tag44.xml"/><Relationship Id="rId11" Type="http://schemas.openxmlformats.org/officeDocument/2006/relationships/image" Target="../media/image9.emf"/><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52.xml"/><Relationship Id="rId7" Type="http://schemas.openxmlformats.org/officeDocument/2006/relationships/image" Target="../media/image7.emf"/><Relationship Id="rId6" Type="http://schemas.openxmlformats.org/officeDocument/2006/relationships/tags" Target="../tags/tag51.xml"/><Relationship Id="rId5" Type="http://schemas.openxmlformats.org/officeDocument/2006/relationships/image" Target="../media/image6.emf"/><Relationship Id="rId4" Type="http://schemas.openxmlformats.org/officeDocument/2006/relationships/tags" Target="../tags/tag50.xml"/><Relationship Id="rId3" Type="http://schemas.openxmlformats.org/officeDocument/2006/relationships/image" Target="../media/image5.png"/><Relationship Id="rId2" Type="http://schemas.openxmlformats.org/officeDocument/2006/relationships/tags" Target="../tags/tag49.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image" Target="../media/image9.emf"/><Relationship Id="rId10" Type="http://schemas.openxmlformats.org/officeDocument/2006/relationships/tags" Target="../tags/tag53.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0.xml"/><Relationship Id="rId7" Type="http://schemas.openxmlformats.org/officeDocument/2006/relationships/image" Target="../media/image7.emf"/><Relationship Id="rId6" Type="http://schemas.openxmlformats.org/officeDocument/2006/relationships/tags" Target="../tags/tag59.xml"/><Relationship Id="rId5" Type="http://schemas.openxmlformats.org/officeDocument/2006/relationships/image" Target="../media/image6.emf"/><Relationship Id="rId4" Type="http://schemas.openxmlformats.org/officeDocument/2006/relationships/tags" Target="../tags/tag58.xml"/><Relationship Id="rId3" Type="http://schemas.openxmlformats.org/officeDocument/2006/relationships/image" Target="../media/image12.png"/><Relationship Id="rId2" Type="http://schemas.openxmlformats.org/officeDocument/2006/relationships/tags" Target="../tags/tag57.xml"/><Relationship Id="rId14" Type="http://schemas.openxmlformats.org/officeDocument/2006/relationships/tags" Target="../tags/tag64.xml"/><Relationship Id="rId13" Type="http://schemas.openxmlformats.org/officeDocument/2006/relationships/tags" Target="../tags/tag63.xml"/><Relationship Id="rId12" Type="http://schemas.openxmlformats.org/officeDocument/2006/relationships/tags" Target="../tags/tag62.xml"/><Relationship Id="rId11" Type="http://schemas.openxmlformats.org/officeDocument/2006/relationships/image" Target="../media/image9.emf"/><Relationship Id="rId10" Type="http://schemas.openxmlformats.org/officeDocument/2006/relationships/tags" Target="../tags/tag6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18435"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18436"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18437"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18438"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18439"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18440"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1945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946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946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946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946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20483"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20484"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20485"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20486"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21507"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1508"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1509"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1510"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1511"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22531"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2532"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2533"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2534"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2535"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23555"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3556"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23557"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24579"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4580"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4581"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4582"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4583"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25603"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5604"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5605"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5606"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5607"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26627"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6628"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6629"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6630"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6631"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27651"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765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765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765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765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28675"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28676"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28677"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28678"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28679"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28680"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28681"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28682"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28683"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800"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9" Type="http://schemas.openxmlformats.org/officeDocument/2006/relationships/theme" Target="../theme/theme2.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8" Type="http://schemas.openxmlformats.org/officeDocument/2006/relationships/theme" Target="../theme/theme3.xml"/><Relationship Id="rId17" Type="http://schemas.openxmlformats.org/officeDocument/2006/relationships/tags" Target="../tags/tag230.xml"/><Relationship Id="rId16" Type="http://schemas.openxmlformats.org/officeDocument/2006/relationships/tags" Target="../tags/tag229.xml"/><Relationship Id="rId15" Type="http://schemas.openxmlformats.org/officeDocument/2006/relationships/tags" Target="../tags/tag228.xml"/><Relationship Id="rId14" Type="http://schemas.openxmlformats.org/officeDocument/2006/relationships/tags" Target="../tags/tag227.xml"/><Relationship Id="rId13" Type="http://schemas.openxmlformats.org/officeDocument/2006/relationships/tags" Target="../tags/tag226.xml"/><Relationship Id="rId12" Type="http://schemas.openxmlformats.org/officeDocument/2006/relationships/tags" Target="../tags/tag225.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4.xml"/><Relationship Id="rId8" Type="http://schemas.openxmlformats.org/officeDocument/2006/relationships/slideLayout" Target="../slideLayouts/slideLayout43.xml"/><Relationship Id="rId7" Type="http://schemas.openxmlformats.org/officeDocument/2006/relationships/slideLayout" Target="../slideLayouts/slideLayout42.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8" Type="http://schemas.openxmlformats.org/officeDocument/2006/relationships/theme" Target="../theme/theme4.xml"/><Relationship Id="rId17" Type="http://schemas.openxmlformats.org/officeDocument/2006/relationships/tags" Target="../tags/tag280.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slideLayout" Target="../slideLayouts/slideLayout46.xml"/><Relationship Id="rId10" Type="http://schemas.openxmlformats.org/officeDocument/2006/relationships/slideLayout" Target="../slideLayouts/slideLayout45.xml"/><Relationship Id="rId1"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5.xml"/><Relationship Id="rId8" Type="http://schemas.openxmlformats.org/officeDocument/2006/relationships/slideLayout" Target="../slideLayouts/slideLayout54.xml"/><Relationship Id="rId7" Type="http://schemas.openxmlformats.org/officeDocument/2006/relationships/slideLayout" Target="../slideLayouts/slideLayout53.xml"/><Relationship Id="rId6" Type="http://schemas.openxmlformats.org/officeDocument/2006/relationships/slideLayout" Target="../slideLayouts/slideLayout52.xml"/><Relationship Id="rId5" Type="http://schemas.openxmlformats.org/officeDocument/2006/relationships/slideLayout" Target="../slideLayouts/slideLayout51.xml"/><Relationship Id="rId4" Type="http://schemas.openxmlformats.org/officeDocument/2006/relationships/slideLayout" Target="../slideLayouts/slideLayout50.xml"/><Relationship Id="rId3" Type="http://schemas.openxmlformats.org/officeDocument/2006/relationships/slideLayout" Target="../slideLayouts/slideLayout49.xml"/><Relationship Id="rId2" Type="http://schemas.openxmlformats.org/officeDocument/2006/relationships/slideLayout" Target="../slideLayouts/slideLayout48.xml"/><Relationship Id="rId19" Type="http://schemas.openxmlformats.org/officeDocument/2006/relationships/theme" Target="../theme/theme5.xml"/><Relationship Id="rId18" Type="http://schemas.openxmlformats.org/officeDocument/2006/relationships/tags" Target="../tags/tag370.xml"/><Relationship Id="rId17" Type="http://schemas.openxmlformats.org/officeDocument/2006/relationships/tags" Target="../tags/tag369.xml"/><Relationship Id="rId16" Type="http://schemas.openxmlformats.org/officeDocument/2006/relationships/tags" Target="../tags/tag368.xml"/><Relationship Id="rId15" Type="http://schemas.openxmlformats.org/officeDocument/2006/relationships/tags" Target="../tags/tag367.xml"/><Relationship Id="rId14" Type="http://schemas.openxmlformats.org/officeDocument/2006/relationships/tags" Target="../tags/tag366.xml"/><Relationship Id="rId13" Type="http://schemas.openxmlformats.org/officeDocument/2006/relationships/tags" Target="../tags/tag365.xml"/><Relationship Id="rId12" Type="http://schemas.openxmlformats.org/officeDocument/2006/relationships/slideLayout" Target="../slideLayouts/slideLayout58.xml"/><Relationship Id="rId11" Type="http://schemas.openxmlformats.org/officeDocument/2006/relationships/slideLayout" Target="../slideLayouts/slideLayout57.xml"/><Relationship Id="rId10" Type="http://schemas.openxmlformats.org/officeDocument/2006/relationships/slideLayout" Target="../slideLayouts/slideLayout56.xml"/><Relationship Id="rId1"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2051"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3075"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122"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5123"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372.xml"/><Relationship Id="rId1" Type="http://schemas.openxmlformats.org/officeDocument/2006/relationships/tags" Target="../tags/tag371.xml"/></Relationships>
</file>

<file path=ppt/slides/_rels/slide10.xml.rels><?xml version="1.0" encoding="UTF-8" standalone="yes"?>
<Relationships xmlns="http://schemas.openxmlformats.org/package/2006/relationships"><Relationship Id="rId9" Type="http://schemas.openxmlformats.org/officeDocument/2006/relationships/tags" Target="../tags/tag490.xml"/><Relationship Id="rId8" Type="http://schemas.openxmlformats.org/officeDocument/2006/relationships/tags" Target="../tags/tag489.xml"/><Relationship Id="rId7" Type="http://schemas.openxmlformats.org/officeDocument/2006/relationships/tags" Target="../tags/tag488.xml"/><Relationship Id="rId6" Type="http://schemas.openxmlformats.org/officeDocument/2006/relationships/tags" Target="../tags/tag487.xml"/><Relationship Id="rId5" Type="http://schemas.openxmlformats.org/officeDocument/2006/relationships/tags" Target="../tags/tag486.xml"/><Relationship Id="rId4" Type="http://schemas.openxmlformats.org/officeDocument/2006/relationships/tags" Target="../tags/tag485.xml"/><Relationship Id="rId3" Type="http://schemas.openxmlformats.org/officeDocument/2006/relationships/tags" Target="../tags/tag484.xml"/><Relationship Id="rId2" Type="http://schemas.openxmlformats.org/officeDocument/2006/relationships/tags" Target="../tags/tag483.xml"/><Relationship Id="rId18" Type="http://schemas.openxmlformats.org/officeDocument/2006/relationships/slideLayout" Target="../slideLayouts/slideLayout6.xml"/><Relationship Id="rId17" Type="http://schemas.openxmlformats.org/officeDocument/2006/relationships/tags" Target="../tags/tag498.xml"/><Relationship Id="rId16" Type="http://schemas.openxmlformats.org/officeDocument/2006/relationships/tags" Target="../tags/tag497.xml"/><Relationship Id="rId15" Type="http://schemas.openxmlformats.org/officeDocument/2006/relationships/tags" Target="../tags/tag496.xml"/><Relationship Id="rId14" Type="http://schemas.openxmlformats.org/officeDocument/2006/relationships/tags" Target="../tags/tag495.xml"/><Relationship Id="rId13" Type="http://schemas.openxmlformats.org/officeDocument/2006/relationships/tags" Target="../tags/tag494.xml"/><Relationship Id="rId12" Type="http://schemas.openxmlformats.org/officeDocument/2006/relationships/tags" Target="../tags/tag493.xml"/><Relationship Id="rId11" Type="http://schemas.openxmlformats.org/officeDocument/2006/relationships/tags" Target="../tags/tag492.xml"/><Relationship Id="rId10" Type="http://schemas.openxmlformats.org/officeDocument/2006/relationships/tags" Target="../tags/tag491.xml"/><Relationship Id="rId1" Type="http://schemas.openxmlformats.org/officeDocument/2006/relationships/tags" Target="../tags/tag48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499.xml"/></Relationships>
</file>

<file path=ppt/slides/_rels/slide12.xml.rels><?xml version="1.0" encoding="UTF-8" standalone="yes"?>
<Relationships xmlns="http://schemas.openxmlformats.org/package/2006/relationships"><Relationship Id="rId9" Type="http://schemas.openxmlformats.org/officeDocument/2006/relationships/tags" Target="../tags/tag508.xml"/><Relationship Id="rId8" Type="http://schemas.openxmlformats.org/officeDocument/2006/relationships/tags" Target="../tags/tag507.xml"/><Relationship Id="rId7" Type="http://schemas.openxmlformats.org/officeDocument/2006/relationships/tags" Target="../tags/tag506.xml"/><Relationship Id="rId6" Type="http://schemas.openxmlformats.org/officeDocument/2006/relationships/tags" Target="../tags/tag505.xml"/><Relationship Id="rId5" Type="http://schemas.openxmlformats.org/officeDocument/2006/relationships/tags" Target="../tags/tag504.xml"/><Relationship Id="rId4" Type="http://schemas.openxmlformats.org/officeDocument/2006/relationships/tags" Target="../tags/tag503.xml"/><Relationship Id="rId3" Type="http://schemas.openxmlformats.org/officeDocument/2006/relationships/tags" Target="../tags/tag502.xml"/><Relationship Id="rId2" Type="http://schemas.openxmlformats.org/officeDocument/2006/relationships/tags" Target="../tags/tag501.xml"/><Relationship Id="rId12" Type="http://schemas.openxmlformats.org/officeDocument/2006/relationships/slideLayout" Target="../slideLayouts/slideLayout6.xml"/><Relationship Id="rId11" Type="http://schemas.openxmlformats.org/officeDocument/2006/relationships/tags" Target="../tags/tag510.xml"/><Relationship Id="rId10" Type="http://schemas.openxmlformats.org/officeDocument/2006/relationships/tags" Target="../tags/tag509.xml"/><Relationship Id="rId1" Type="http://schemas.openxmlformats.org/officeDocument/2006/relationships/tags" Target="../tags/tag500.xml"/></Relationships>
</file>

<file path=ppt/slides/_rels/slide13.xml.rels><?xml version="1.0" encoding="UTF-8" standalone="yes"?>
<Relationships xmlns="http://schemas.openxmlformats.org/package/2006/relationships"><Relationship Id="rId9" Type="http://schemas.openxmlformats.org/officeDocument/2006/relationships/tags" Target="../tags/tag519.xml"/><Relationship Id="rId8" Type="http://schemas.openxmlformats.org/officeDocument/2006/relationships/tags" Target="../tags/tag518.xml"/><Relationship Id="rId7" Type="http://schemas.openxmlformats.org/officeDocument/2006/relationships/tags" Target="../tags/tag517.xml"/><Relationship Id="rId6" Type="http://schemas.openxmlformats.org/officeDocument/2006/relationships/tags" Target="../tags/tag516.xml"/><Relationship Id="rId5" Type="http://schemas.openxmlformats.org/officeDocument/2006/relationships/tags" Target="../tags/tag515.xml"/><Relationship Id="rId4" Type="http://schemas.openxmlformats.org/officeDocument/2006/relationships/tags" Target="../tags/tag514.xml"/><Relationship Id="rId3" Type="http://schemas.openxmlformats.org/officeDocument/2006/relationships/tags" Target="../tags/tag513.xml"/><Relationship Id="rId2" Type="http://schemas.openxmlformats.org/officeDocument/2006/relationships/tags" Target="../tags/tag512.xml"/><Relationship Id="rId13" Type="http://schemas.openxmlformats.org/officeDocument/2006/relationships/slideLayout" Target="../slideLayouts/slideLayout6.xml"/><Relationship Id="rId12" Type="http://schemas.openxmlformats.org/officeDocument/2006/relationships/tags" Target="../tags/tag521.xml"/><Relationship Id="rId11" Type="http://schemas.openxmlformats.org/officeDocument/2006/relationships/image" Target="../media/image25.png"/><Relationship Id="rId10" Type="http://schemas.openxmlformats.org/officeDocument/2006/relationships/tags" Target="../tags/tag520.xml"/><Relationship Id="rId1" Type="http://schemas.openxmlformats.org/officeDocument/2006/relationships/tags" Target="../tags/tag511.xml"/></Relationships>
</file>

<file path=ppt/slides/_rels/slide14.xml.rels><?xml version="1.0" encoding="UTF-8" standalone="yes"?>
<Relationships xmlns="http://schemas.openxmlformats.org/package/2006/relationships"><Relationship Id="rId9" Type="http://schemas.openxmlformats.org/officeDocument/2006/relationships/tags" Target="../tags/tag530.xml"/><Relationship Id="rId8" Type="http://schemas.openxmlformats.org/officeDocument/2006/relationships/tags" Target="../tags/tag529.xml"/><Relationship Id="rId7" Type="http://schemas.openxmlformats.org/officeDocument/2006/relationships/tags" Target="../tags/tag528.xml"/><Relationship Id="rId6" Type="http://schemas.openxmlformats.org/officeDocument/2006/relationships/tags" Target="../tags/tag527.xml"/><Relationship Id="rId5" Type="http://schemas.openxmlformats.org/officeDocument/2006/relationships/tags" Target="../tags/tag526.xml"/><Relationship Id="rId4" Type="http://schemas.openxmlformats.org/officeDocument/2006/relationships/tags" Target="../tags/tag525.xml"/><Relationship Id="rId3" Type="http://schemas.openxmlformats.org/officeDocument/2006/relationships/tags" Target="../tags/tag524.xml"/><Relationship Id="rId2" Type="http://schemas.openxmlformats.org/officeDocument/2006/relationships/tags" Target="../tags/tag523.xml"/><Relationship Id="rId13" Type="http://schemas.openxmlformats.org/officeDocument/2006/relationships/slideLayout" Target="../slideLayouts/slideLayout6.xml"/><Relationship Id="rId12" Type="http://schemas.openxmlformats.org/officeDocument/2006/relationships/tags" Target="../tags/tag532.xml"/><Relationship Id="rId11" Type="http://schemas.openxmlformats.org/officeDocument/2006/relationships/image" Target="../media/image26.png"/><Relationship Id="rId10" Type="http://schemas.openxmlformats.org/officeDocument/2006/relationships/tags" Target="../tags/tag531.xml"/><Relationship Id="rId1" Type="http://schemas.openxmlformats.org/officeDocument/2006/relationships/tags" Target="../tags/tag522.xml"/></Relationships>
</file>

<file path=ppt/slides/_rels/slide15.xml.rels><?xml version="1.0" encoding="UTF-8" standalone="yes"?>
<Relationships xmlns="http://schemas.openxmlformats.org/package/2006/relationships"><Relationship Id="rId9" Type="http://schemas.openxmlformats.org/officeDocument/2006/relationships/tags" Target="../tags/tag540.xml"/><Relationship Id="rId8" Type="http://schemas.openxmlformats.org/officeDocument/2006/relationships/tags" Target="../tags/tag539.xml"/><Relationship Id="rId7" Type="http://schemas.openxmlformats.org/officeDocument/2006/relationships/tags" Target="../tags/tag538.xml"/><Relationship Id="rId6" Type="http://schemas.openxmlformats.org/officeDocument/2006/relationships/tags" Target="../tags/tag537.xml"/><Relationship Id="rId5" Type="http://schemas.openxmlformats.org/officeDocument/2006/relationships/image" Target="../media/image21.png"/><Relationship Id="rId4" Type="http://schemas.openxmlformats.org/officeDocument/2006/relationships/tags" Target="../tags/tag536.xml"/><Relationship Id="rId3" Type="http://schemas.openxmlformats.org/officeDocument/2006/relationships/tags" Target="../tags/tag535.xml"/><Relationship Id="rId2" Type="http://schemas.openxmlformats.org/officeDocument/2006/relationships/tags" Target="../tags/tag534.xml"/><Relationship Id="rId16" Type="http://schemas.openxmlformats.org/officeDocument/2006/relationships/slideLayout" Target="../slideLayouts/slideLayout6.xml"/><Relationship Id="rId15" Type="http://schemas.openxmlformats.org/officeDocument/2006/relationships/tags" Target="../tags/tag545.xml"/><Relationship Id="rId14" Type="http://schemas.openxmlformats.org/officeDocument/2006/relationships/tags" Target="../tags/tag544.xml"/><Relationship Id="rId13" Type="http://schemas.openxmlformats.org/officeDocument/2006/relationships/image" Target="../media/image22.jpeg"/><Relationship Id="rId12" Type="http://schemas.openxmlformats.org/officeDocument/2006/relationships/tags" Target="../tags/tag543.xml"/><Relationship Id="rId11" Type="http://schemas.openxmlformats.org/officeDocument/2006/relationships/tags" Target="../tags/tag542.xml"/><Relationship Id="rId10" Type="http://schemas.openxmlformats.org/officeDocument/2006/relationships/tags" Target="../tags/tag541.xml"/><Relationship Id="rId1" Type="http://schemas.openxmlformats.org/officeDocument/2006/relationships/tags" Target="../tags/tag533.xml"/></Relationships>
</file>

<file path=ppt/slides/_rels/slide16.xml.rels><?xml version="1.0" encoding="UTF-8" standalone="yes"?>
<Relationships xmlns="http://schemas.openxmlformats.org/package/2006/relationships"><Relationship Id="rId9" Type="http://schemas.openxmlformats.org/officeDocument/2006/relationships/tags" Target="../tags/tag554.xml"/><Relationship Id="rId8" Type="http://schemas.openxmlformats.org/officeDocument/2006/relationships/tags" Target="../tags/tag553.xml"/><Relationship Id="rId7" Type="http://schemas.openxmlformats.org/officeDocument/2006/relationships/tags" Target="../tags/tag552.xml"/><Relationship Id="rId6" Type="http://schemas.openxmlformats.org/officeDocument/2006/relationships/tags" Target="../tags/tag551.xml"/><Relationship Id="rId5" Type="http://schemas.openxmlformats.org/officeDocument/2006/relationships/tags" Target="../tags/tag550.xml"/><Relationship Id="rId4" Type="http://schemas.openxmlformats.org/officeDocument/2006/relationships/tags" Target="../tags/tag549.xml"/><Relationship Id="rId3" Type="http://schemas.openxmlformats.org/officeDocument/2006/relationships/tags" Target="../tags/tag548.xml"/><Relationship Id="rId2" Type="http://schemas.openxmlformats.org/officeDocument/2006/relationships/tags" Target="../tags/tag547.xml"/><Relationship Id="rId13" Type="http://schemas.openxmlformats.org/officeDocument/2006/relationships/slideLayout" Target="../slideLayouts/slideLayout6.xml"/><Relationship Id="rId12" Type="http://schemas.openxmlformats.org/officeDocument/2006/relationships/tags" Target="../tags/tag556.xml"/><Relationship Id="rId11" Type="http://schemas.openxmlformats.org/officeDocument/2006/relationships/image" Target="../media/image26.png"/><Relationship Id="rId10" Type="http://schemas.openxmlformats.org/officeDocument/2006/relationships/tags" Target="../tags/tag555.xml"/><Relationship Id="rId1" Type="http://schemas.openxmlformats.org/officeDocument/2006/relationships/tags" Target="../tags/tag546.xml"/></Relationships>
</file>

<file path=ppt/slides/_rels/slide17.xml.rels><?xml version="1.0" encoding="UTF-8" standalone="yes"?>
<Relationships xmlns="http://schemas.openxmlformats.org/package/2006/relationships"><Relationship Id="rId9" Type="http://schemas.openxmlformats.org/officeDocument/2006/relationships/tags" Target="../tags/tag565.xml"/><Relationship Id="rId8" Type="http://schemas.openxmlformats.org/officeDocument/2006/relationships/tags" Target="../tags/tag564.xml"/><Relationship Id="rId7" Type="http://schemas.openxmlformats.org/officeDocument/2006/relationships/tags" Target="../tags/tag563.xml"/><Relationship Id="rId6" Type="http://schemas.openxmlformats.org/officeDocument/2006/relationships/tags" Target="../tags/tag562.xml"/><Relationship Id="rId5" Type="http://schemas.openxmlformats.org/officeDocument/2006/relationships/tags" Target="../tags/tag561.xml"/><Relationship Id="rId4" Type="http://schemas.openxmlformats.org/officeDocument/2006/relationships/tags" Target="../tags/tag560.xml"/><Relationship Id="rId3" Type="http://schemas.openxmlformats.org/officeDocument/2006/relationships/tags" Target="../tags/tag559.xml"/><Relationship Id="rId2" Type="http://schemas.openxmlformats.org/officeDocument/2006/relationships/tags" Target="../tags/tag558.xml"/><Relationship Id="rId13" Type="http://schemas.openxmlformats.org/officeDocument/2006/relationships/slideLayout" Target="../slideLayouts/slideLayout6.xml"/><Relationship Id="rId12" Type="http://schemas.openxmlformats.org/officeDocument/2006/relationships/tags" Target="../tags/tag567.xml"/><Relationship Id="rId11" Type="http://schemas.openxmlformats.org/officeDocument/2006/relationships/image" Target="../media/image25.png"/><Relationship Id="rId10" Type="http://schemas.openxmlformats.org/officeDocument/2006/relationships/tags" Target="../tags/tag566.xml"/><Relationship Id="rId1" Type="http://schemas.openxmlformats.org/officeDocument/2006/relationships/tags" Target="../tags/tag557.xml"/></Relationships>
</file>

<file path=ppt/slides/_rels/slide18.xml.rels><?xml version="1.0" encoding="UTF-8" standalone="yes"?>
<Relationships xmlns="http://schemas.openxmlformats.org/package/2006/relationships"><Relationship Id="rId9" Type="http://schemas.openxmlformats.org/officeDocument/2006/relationships/tags" Target="../tags/tag576.xml"/><Relationship Id="rId8" Type="http://schemas.openxmlformats.org/officeDocument/2006/relationships/tags" Target="../tags/tag575.xml"/><Relationship Id="rId7" Type="http://schemas.openxmlformats.org/officeDocument/2006/relationships/tags" Target="../tags/tag574.xml"/><Relationship Id="rId6" Type="http://schemas.openxmlformats.org/officeDocument/2006/relationships/tags" Target="../tags/tag573.xml"/><Relationship Id="rId5" Type="http://schemas.openxmlformats.org/officeDocument/2006/relationships/tags" Target="../tags/tag572.xml"/><Relationship Id="rId4" Type="http://schemas.openxmlformats.org/officeDocument/2006/relationships/tags" Target="../tags/tag571.xml"/><Relationship Id="rId3" Type="http://schemas.openxmlformats.org/officeDocument/2006/relationships/tags" Target="../tags/tag570.xml"/><Relationship Id="rId2" Type="http://schemas.openxmlformats.org/officeDocument/2006/relationships/tags" Target="../tags/tag569.xml"/><Relationship Id="rId12" Type="http://schemas.openxmlformats.org/officeDocument/2006/relationships/slideLayout" Target="../slideLayouts/slideLayout6.xml"/><Relationship Id="rId11" Type="http://schemas.openxmlformats.org/officeDocument/2006/relationships/tags" Target="../tags/tag578.xml"/><Relationship Id="rId10" Type="http://schemas.openxmlformats.org/officeDocument/2006/relationships/tags" Target="../tags/tag577.xml"/><Relationship Id="rId1" Type="http://schemas.openxmlformats.org/officeDocument/2006/relationships/tags" Target="../tags/tag568.xml"/></Relationships>
</file>

<file path=ppt/slides/_rels/slide19.xml.rels><?xml version="1.0" encoding="UTF-8" standalone="yes"?>
<Relationships xmlns="http://schemas.openxmlformats.org/package/2006/relationships"><Relationship Id="rId9" Type="http://schemas.openxmlformats.org/officeDocument/2006/relationships/tags" Target="../tags/tag587.xml"/><Relationship Id="rId8" Type="http://schemas.openxmlformats.org/officeDocument/2006/relationships/tags" Target="../tags/tag586.xml"/><Relationship Id="rId7" Type="http://schemas.openxmlformats.org/officeDocument/2006/relationships/tags" Target="../tags/tag585.xml"/><Relationship Id="rId6" Type="http://schemas.openxmlformats.org/officeDocument/2006/relationships/tags" Target="../tags/tag584.xml"/><Relationship Id="rId5" Type="http://schemas.openxmlformats.org/officeDocument/2006/relationships/tags" Target="../tags/tag583.xml"/><Relationship Id="rId4" Type="http://schemas.openxmlformats.org/officeDocument/2006/relationships/tags" Target="../tags/tag582.xml"/><Relationship Id="rId3" Type="http://schemas.openxmlformats.org/officeDocument/2006/relationships/tags" Target="../tags/tag581.xml"/><Relationship Id="rId2" Type="http://schemas.openxmlformats.org/officeDocument/2006/relationships/tags" Target="../tags/tag580.xml"/><Relationship Id="rId12" Type="http://schemas.openxmlformats.org/officeDocument/2006/relationships/slideLayout" Target="../slideLayouts/slideLayout6.xml"/><Relationship Id="rId11" Type="http://schemas.openxmlformats.org/officeDocument/2006/relationships/tags" Target="../tags/tag589.xml"/><Relationship Id="rId10" Type="http://schemas.openxmlformats.org/officeDocument/2006/relationships/tags" Target="../tags/tag588.xml"/><Relationship Id="rId1" Type="http://schemas.openxmlformats.org/officeDocument/2006/relationships/tags" Target="../tags/tag579.xml"/></Relationships>
</file>

<file path=ppt/slides/_rels/slide2.xml.rels><?xml version="1.0" encoding="UTF-8" standalone="yes"?>
<Relationships xmlns="http://schemas.openxmlformats.org/package/2006/relationships"><Relationship Id="rId9" Type="http://schemas.openxmlformats.org/officeDocument/2006/relationships/tags" Target="../tags/tag381.xml"/><Relationship Id="rId8" Type="http://schemas.openxmlformats.org/officeDocument/2006/relationships/tags" Target="../tags/tag380.xml"/><Relationship Id="rId7" Type="http://schemas.openxmlformats.org/officeDocument/2006/relationships/tags" Target="../tags/tag379.xml"/><Relationship Id="rId6" Type="http://schemas.openxmlformats.org/officeDocument/2006/relationships/tags" Target="../tags/tag378.xml"/><Relationship Id="rId5" Type="http://schemas.openxmlformats.org/officeDocument/2006/relationships/tags" Target="../tags/tag377.xml"/><Relationship Id="rId4" Type="http://schemas.openxmlformats.org/officeDocument/2006/relationships/tags" Target="../tags/tag376.xml"/><Relationship Id="rId30" Type="http://schemas.openxmlformats.org/officeDocument/2006/relationships/notesSlide" Target="../notesSlides/notesSlide2.xml"/><Relationship Id="rId3" Type="http://schemas.openxmlformats.org/officeDocument/2006/relationships/tags" Target="../tags/tag375.xml"/><Relationship Id="rId29" Type="http://schemas.openxmlformats.org/officeDocument/2006/relationships/slideLayout" Target="../slideLayouts/slideLayout18.xml"/><Relationship Id="rId28" Type="http://schemas.openxmlformats.org/officeDocument/2006/relationships/tags" Target="../tags/tag400.xml"/><Relationship Id="rId27" Type="http://schemas.openxmlformats.org/officeDocument/2006/relationships/tags" Target="../tags/tag399.xml"/><Relationship Id="rId26" Type="http://schemas.openxmlformats.org/officeDocument/2006/relationships/tags" Target="../tags/tag398.xml"/><Relationship Id="rId25" Type="http://schemas.openxmlformats.org/officeDocument/2006/relationships/tags" Target="../tags/tag397.xml"/><Relationship Id="rId24" Type="http://schemas.openxmlformats.org/officeDocument/2006/relationships/tags" Target="../tags/tag396.xml"/><Relationship Id="rId23" Type="http://schemas.openxmlformats.org/officeDocument/2006/relationships/tags" Target="../tags/tag395.xml"/><Relationship Id="rId22" Type="http://schemas.openxmlformats.org/officeDocument/2006/relationships/tags" Target="../tags/tag394.xml"/><Relationship Id="rId21" Type="http://schemas.openxmlformats.org/officeDocument/2006/relationships/tags" Target="../tags/tag393.xml"/><Relationship Id="rId20" Type="http://schemas.openxmlformats.org/officeDocument/2006/relationships/tags" Target="../tags/tag392.xml"/><Relationship Id="rId2" Type="http://schemas.openxmlformats.org/officeDocument/2006/relationships/tags" Target="../tags/tag374.xml"/><Relationship Id="rId19" Type="http://schemas.openxmlformats.org/officeDocument/2006/relationships/tags" Target="../tags/tag391.xml"/><Relationship Id="rId18" Type="http://schemas.openxmlformats.org/officeDocument/2006/relationships/tags" Target="../tags/tag390.xml"/><Relationship Id="rId17" Type="http://schemas.openxmlformats.org/officeDocument/2006/relationships/tags" Target="../tags/tag389.xml"/><Relationship Id="rId16" Type="http://schemas.openxmlformats.org/officeDocument/2006/relationships/tags" Target="../tags/tag388.xml"/><Relationship Id="rId15" Type="http://schemas.openxmlformats.org/officeDocument/2006/relationships/tags" Target="../tags/tag387.xml"/><Relationship Id="rId14" Type="http://schemas.openxmlformats.org/officeDocument/2006/relationships/tags" Target="../tags/tag386.xml"/><Relationship Id="rId13" Type="http://schemas.openxmlformats.org/officeDocument/2006/relationships/tags" Target="../tags/tag385.xml"/><Relationship Id="rId12" Type="http://schemas.openxmlformats.org/officeDocument/2006/relationships/tags" Target="../tags/tag384.xml"/><Relationship Id="rId11" Type="http://schemas.openxmlformats.org/officeDocument/2006/relationships/tags" Target="../tags/tag383.xml"/><Relationship Id="rId10" Type="http://schemas.openxmlformats.org/officeDocument/2006/relationships/tags" Target="../tags/tag382.xml"/><Relationship Id="rId1" Type="http://schemas.openxmlformats.org/officeDocument/2006/relationships/tags" Target="../tags/tag373.xml"/></Relationships>
</file>

<file path=ppt/slides/_rels/slide20.xml.rels><?xml version="1.0" encoding="UTF-8" standalone="yes"?>
<Relationships xmlns="http://schemas.openxmlformats.org/package/2006/relationships"><Relationship Id="rId9" Type="http://schemas.openxmlformats.org/officeDocument/2006/relationships/tags" Target="../tags/tag598.xml"/><Relationship Id="rId8" Type="http://schemas.openxmlformats.org/officeDocument/2006/relationships/tags" Target="../tags/tag597.xml"/><Relationship Id="rId7" Type="http://schemas.openxmlformats.org/officeDocument/2006/relationships/tags" Target="../tags/tag596.xml"/><Relationship Id="rId6" Type="http://schemas.openxmlformats.org/officeDocument/2006/relationships/tags" Target="../tags/tag595.xml"/><Relationship Id="rId5" Type="http://schemas.openxmlformats.org/officeDocument/2006/relationships/tags" Target="../tags/tag594.xml"/><Relationship Id="rId4" Type="http://schemas.openxmlformats.org/officeDocument/2006/relationships/tags" Target="../tags/tag593.xml"/><Relationship Id="rId3" Type="http://schemas.openxmlformats.org/officeDocument/2006/relationships/tags" Target="../tags/tag592.xml"/><Relationship Id="rId2" Type="http://schemas.openxmlformats.org/officeDocument/2006/relationships/tags" Target="../tags/tag591.xml"/><Relationship Id="rId12" Type="http://schemas.openxmlformats.org/officeDocument/2006/relationships/slideLayout" Target="../slideLayouts/slideLayout52.xml"/><Relationship Id="rId11" Type="http://schemas.openxmlformats.org/officeDocument/2006/relationships/tags" Target="../tags/tag599.xml"/><Relationship Id="rId10" Type="http://schemas.openxmlformats.org/officeDocument/2006/relationships/image" Target="../media/image27.png"/><Relationship Id="rId1" Type="http://schemas.openxmlformats.org/officeDocument/2006/relationships/tags" Target="../tags/tag590.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1.xml"/><Relationship Id="rId2" Type="http://schemas.openxmlformats.org/officeDocument/2006/relationships/tags" Target="../tags/tag601.xml"/><Relationship Id="rId1" Type="http://schemas.openxmlformats.org/officeDocument/2006/relationships/tags" Target="../tags/tag600.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tags" Target="../tags/tag406.xml"/><Relationship Id="rId7" Type="http://schemas.openxmlformats.org/officeDocument/2006/relationships/tags" Target="../tags/tag405.xml"/><Relationship Id="rId6" Type="http://schemas.openxmlformats.org/officeDocument/2006/relationships/tags" Target="../tags/tag404.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3.xml"/><Relationship Id="rId2" Type="http://schemas.openxmlformats.org/officeDocument/2006/relationships/tags" Target="../tags/tag402.xml"/><Relationship Id="rId1" Type="http://schemas.openxmlformats.org/officeDocument/2006/relationships/tags" Target="../tags/tag401.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42.xml"/><Relationship Id="rId7" Type="http://schemas.openxmlformats.org/officeDocument/2006/relationships/tags" Target="../tags/tag411.xml"/><Relationship Id="rId6" Type="http://schemas.openxmlformats.org/officeDocument/2006/relationships/tags" Target="../tags/tag410.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9.xml"/><Relationship Id="rId2" Type="http://schemas.openxmlformats.org/officeDocument/2006/relationships/tags" Target="../tags/tag408.xml"/><Relationship Id="rId1" Type="http://schemas.openxmlformats.org/officeDocument/2006/relationships/tags" Target="../tags/tag40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9.xml"/><Relationship Id="rId1" Type="http://schemas.openxmlformats.org/officeDocument/2006/relationships/tags" Target="../tags/tag412.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52.xml"/><Relationship Id="rId4" Type="http://schemas.openxmlformats.org/officeDocument/2006/relationships/tags" Target="../tags/tag415.xml"/><Relationship Id="rId3" Type="http://schemas.openxmlformats.org/officeDocument/2006/relationships/image" Target="../media/image20.png"/><Relationship Id="rId2" Type="http://schemas.openxmlformats.org/officeDocument/2006/relationships/tags" Target="../tags/tag414.xml"/><Relationship Id="rId1" Type="http://schemas.openxmlformats.org/officeDocument/2006/relationships/tags" Target="../tags/tag413.xml"/></Relationships>
</file>

<file path=ppt/slides/_rels/slide7.xml.rels><?xml version="1.0" encoding="UTF-8" standalone="yes"?>
<Relationships xmlns="http://schemas.openxmlformats.org/package/2006/relationships"><Relationship Id="rId9" Type="http://schemas.openxmlformats.org/officeDocument/2006/relationships/tags" Target="../tags/tag423.xml"/><Relationship Id="rId8" Type="http://schemas.openxmlformats.org/officeDocument/2006/relationships/tags" Target="../tags/tag422.xml"/><Relationship Id="rId7" Type="http://schemas.openxmlformats.org/officeDocument/2006/relationships/tags" Target="../tags/tag421.xml"/><Relationship Id="rId6" Type="http://schemas.openxmlformats.org/officeDocument/2006/relationships/tags" Target="../tags/tag420.xml"/><Relationship Id="rId5" Type="http://schemas.openxmlformats.org/officeDocument/2006/relationships/image" Target="../media/image21.png"/><Relationship Id="rId4" Type="http://schemas.openxmlformats.org/officeDocument/2006/relationships/tags" Target="../tags/tag419.xml"/><Relationship Id="rId3" Type="http://schemas.openxmlformats.org/officeDocument/2006/relationships/tags" Target="../tags/tag418.xml"/><Relationship Id="rId2" Type="http://schemas.openxmlformats.org/officeDocument/2006/relationships/tags" Target="../tags/tag417.xml"/><Relationship Id="rId16" Type="http://schemas.openxmlformats.org/officeDocument/2006/relationships/slideLayout" Target="../slideLayouts/slideLayout52.xml"/><Relationship Id="rId15" Type="http://schemas.openxmlformats.org/officeDocument/2006/relationships/tags" Target="../tags/tag428.xml"/><Relationship Id="rId14" Type="http://schemas.openxmlformats.org/officeDocument/2006/relationships/tags" Target="../tags/tag427.xml"/><Relationship Id="rId13" Type="http://schemas.openxmlformats.org/officeDocument/2006/relationships/image" Target="../media/image22.jpeg"/><Relationship Id="rId12" Type="http://schemas.openxmlformats.org/officeDocument/2006/relationships/tags" Target="../tags/tag426.xml"/><Relationship Id="rId11" Type="http://schemas.openxmlformats.org/officeDocument/2006/relationships/tags" Target="../tags/tag425.xml"/><Relationship Id="rId10" Type="http://schemas.openxmlformats.org/officeDocument/2006/relationships/tags" Target="../tags/tag424.xml"/><Relationship Id="rId1" Type="http://schemas.openxmlformats.org/officeDocument/2006/relationships/tags" Target="../tags/tag416.xml"/></Relationships>
</file>

<file path=ppt/slides/_rels/slide8.xml.rels><?xml version="1.0" encoding="UTF-8" standalone="yes"?>
<Relationships xmlns="http://schemas.openxmlformats.org/package/2006/relationships"><Relationship Id="rId9" Type="http://schemas.openxmlformats.org/officeDocument/2006/relationships/tags" Target="../tags/tag437.xml"/><Relationship Id="rId8" Type="http://schemas.openxmlformats.org/officeDocument/2006/relationships/tags" Target="../tags/tag436.xml"/><Relationship Id="rId7" Type="http://schemas.openxmlformats.org/officeDocument/2006/relationships/tags" Target="../tags/tag435.xml"/><Relationship Id="rId6" Type="http://schemas.openxmlformats.org/officeDocument/2006/relationships/tags" Target="../tags/tag434.xml"/><Relationship Id="rId5" Type="http://schemas.openxmlformats.org/officeDocument/2006/relationships/tags" Target="../tags/tag433.xml"/><Relationship Id="rId43" Type="http://schemas.openxmlformats.org/officeDocument/2006/relationships/slideLayout" Target="../slideLayouts/slideLayout52.xml"/><Relationship Id="rId42" Type="http://schemas.openxmlformats.org/officeDocument/2006/relationships/tags" Target="../tags/tag470.xml"/><Relationship Id="rId41" Type="http://schemas.openxmlformats.org/officeDocument/2006/relationships/tags" Target="../tags/tag469.xml"/><Relationship Id="rId40" Type="http://schemas.openxmlformats.org/officeDocument/2006/relationships/tags" Target="../tags/tag468.xml"/><Relationship Id="rId4" Type="http://schemas.openxmlformats.org/officeDocument/2006/relationships/tags" Target="../tags/tag432.xml"/><Relationship Id="rId39" Type="http://schemas.openxmlformats.org/officeDocument/2006/relationships/tags" Target="../tags/tag467.xml"/><Relationship Id="rId38" Type="http://schemas.openxmlformats.org/officeDocument/2006/relationships/tags" Target="../tags/tag466.xml"/><Relationship Id="rId37" Type="http://schemas.openxmlformats.org/officeDocument/2006/relationships/tags" Target="../tags/tag465.xml"/><Relationship Id="rId36" Type="http://schemas.openxmlformats.org/officeDocument/2006/relationships/tags" Target="../tags/tag464.xml"/><Relationship Id="rId35" Type="http://schemas.openxmlformats.org/officeDocument/2006/relationships/tags" Target="../tags/tag463.xml"/><Relationship Id="rId34" Type="http://schemas.openxmlformats.org/officeDocument/2006/relationships/tags" Target="../tags/tag462.xml"/><Relationship Id="rId33" Type="http://schemas.openxmlformats.org/officeDocument/2006/relationships/tags" Target="../tags/tag461.xml"/><Relationship Id="rId32" Type="http://schemas.openxmlformats.org/officeDocument/2006/relationships/tags" Target="../tags/tag460.xml"/><Relationship Id="rId31" Type="http://schemas.openxmlformats.org/officeDocument/2006/relationships/tags" Target="../tags/tag459.xml"/><Relationship Id="rId30" Type="http://schemas.openxmlformats.org/officeDocument/2006/relationships/tags" Target="../tags/tag458.xml"/><Relationship Id="rId3" Type="http://schemas.openxmlformats.org/officeDocument/2006/relationships/tags" Target="../tags/tag431.xml"/><Relationship Id="rId29" Type="http://schemas.openxmlformats.org/officeDocument/2006/relationships/tags" Target="../tags/tag457.xml"/><Relationship Id="rId28" Type="http://schemas.openxmlformats.org/officeDocument/2006/relationships/tags" Target="../tags/tag456.xml"/><Relationship Id="rId27" Type="http://schemas.openxmlformats.org/officeDocument/2006/relationships/tags" Target="../tags/tag455.xml"/><Relationship Id="rId26" Type="http://schemas.openxmlformats.org/officeDocument/2006/relationships/tags" Target="../tags/tag454.xml"/><Relationship Id="rId25" Type="http://schemas.openxmlformats.org/officeDocument/2006/relationships/tags" Target="../tags/tag453.xml"/><Relationship Id="rId24" Type="http://schemas.openxmlformats.org/officeDocument/2006/relationships/tags" Target="../tags/tag452.xml"/><Relationship Id="rId23" Type="http://schemas.openxmlformats.org/officeDocument/2006/relationships/tags" Target="../tags/tag451.xml"/><Relationship Id="rId22" Type="http://schemas.openxmlformats.org/officeDocument/2006/relationships/tags" Target="../tags/tag450.xml"/><Relationship Id="rId21" Type="http://schemas.openxmlformats.org/officeDocument/2006/relationships/tags" Target="../tags/tag449.xml"/><Relationship Id="rId20" Type="http://schemas.openxmlformats.org/officeDocument/2006/relationships/tags" Target="../tags/tag448.xml"/><Relationship Id="rId2" Type="http://schemas.openxmlformats.org/officeDocument/2006/relationships/tags" Target="../tags/tag430.xml"/><Relationship Id="rId19" Type="http://schemas.openxmlformats.org/officeDocument/2006/relationships/tags" Target="../tags/tag447.xml"/><Relationship Id="rId18" Type="http://schemas.openxmlformats.org/officeDocument/2006/relationships/tags" Target="../tags/tag446.xml"/><Relationship Id="rId17" Type="http://schemas.openxmlformats.org/officeDocument/2006/relationships/tags" Target="../tags/tag445.xml"/><Relationship Id="rId16" Type="http://schemas.openxmlformats.org/officeDocument/2006/relationships/tags" Target="../tags/tag444.xml"/><Relationship Id="rId15" Type="http://schemas.openxmlformats.org/officeDocument/2006/relationships/tags" Target="../tags/tag443.xml"/><Relationship Id="rId14" Type="http://schemas.openxmlformats.org/officeDocument/2006/relationships/tags" Target="../tags/tag442.xml"/><Relationship Id="rId13" Type="http://schemas.openxmlformats.org/officeDocument/2006/relationships/tags" Target="../tags/tag441.xml"/><Relationship Id="rId12" Type="http://schemas.openxmlformats.org/officeDocument/2006/relationships/tags" Target="../tags/tag440.xml"/><Relationship Id="rId11" Type="http://schemas.openxmlformats.org/officeDocument/2006/relationships/tags" Target="../tags/tag439.xml"/><Relationship Id="rId10" Type="http://schemas.openxmlformats.org/officeDocument/2006/relationships/tags" Target="../tags/tag438.xml"/><Relationship Id="rId1" Type="http://schemas.openxmlformats.org/officeDocument/2006/relationships/tags" Target="../tags/tag429.xml"/></Relationships>
</file>

<file path=ppt/slides/_rels/slide9.xml.rels><?xml version="1.0" encoding="UTF-8" standalone="yes"?>
<Relationships xmlns="http://schemas.openxmlformats.org/package/2006/relationships"><Relationship Id="rId9" Type="http://schemas.openxmlformats.org/officeDocument/2006/relationships/tags" Target="../tags/tag479.xml"/><Relationship Id="rId8" Type="http://schemas.openxmlformats.org/officeDocument/2006/relationships/tags" Target="../tags/tag478.xml"/><Relationship Id="rId7" Type="http://schemas.openxmlformats.org/officeDocument/2006/relationships/tags" Target="../tags/tag477.xml"/><Relationship Id="rId6" Type="http://schemas.openxmlformats.org/officeDocument/2006/relationships/tags" Target="../tags/tag476.xml"/><Relationship Id="rId5" Type="http://schemas.openxmlformats.org/officeDocument/2006/relationships/tags" Target="../tags/tag475.xml"/><Relationship Id="rId4" Type="http://schemas.openxmlformats.org/officeDocument/2006/relationships/tags" Target="../tags/tag474.xml"/><Relationship Id="rId3" Type="http://schemas.openxmlformats.org/officeDocument/2006/relationships/tags" Target="../tags/tag473.xml"/><Relationship Id="rId2" Type="http://schemas.openxmlformats.org/officeDocument/2006/relationships/tags" Target="../tags/tag472.xml"/><Relationship Id="rId14" Type="http://schemas.openxmlformats.org/officeDocument/2006/relationships/slideLayout" Target="../slideLayouts/slideLayout52.xml"/><Relationship Id="rId13" Type="http://schemas.openxmlformats.org/officeDocument/2006/relationships/tags" Target="../tags/tag481.xml"/><Relationship Id="rId12" Type="http://schemas.openxmlformats.org/officeDocument/2006/relationships/image" Target="../media/image24.png"/><Relationship Id="rId11" Type="http://schemas.openxmlformats.org/officeDocument/2006/relationships/image" Target="../media/image23.png"/><Relationship Id="rId10" Type="http://schemas.openxmlformats.org/officeDocument/2006/relationships/tags" Target="../tags/tag480.xml"/><Relationship Id="rId1" Type="http://schemas.openxmlformats.org/officeDocument/2006/relationships/tags" Target="../tags/tag47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3"/>
          <p:cNvSpPr>
            <a:spLocks noGrp="1"/>
          </p:cNvSpPr>
          <p:nvPr>
            <p:ph type="ctrTitle" hasCustomPrompt="1"/>
            <p:custDataLst>
              <p:tags r:id="rId1"/>
            </p:custDataLst>
          </p:nvPr>
        </p:nvSpPr>
        <p:spPr>
          <a:xfrm>
            <a:off x="911225" y="2472055"/>
            <a:ext cx="5915660" cy="1913255"/>
          </a:xfrm>
        </p:spPr>
        <p:txBody>
          <a:bodyPr vert="horz" lIns="90000" tIns="46800" rIns="90000" bIns="46800" anchor="ctr" anchorCtr="0">
            <a:noAutofit/>
          </a:bodyPr>
          <a:p>
            <a:pPr marL="0" marR="0" indent="0" algn="l" defTabSz="914400" rtl="0" eaLnBrk="1" fontAlgn="auto" latinLnBrk="0" hangingPunct="1">
              <a:lnSpc>
                <a:spcPct val="130000"/>
              </a:lnSpc>
              <a:spcBef>
                <a:spcPct val="0"/>
              </a:spcBef>
              <a:spcAft>
                <a:spcPct val="0"/>
              </a:spcAft>
              <a:buClrTx/>
              <a:buSzTx/>
              <a:buFontTx/>
              <a:buNone/>
            </a:pP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项目六 </a:t>
            </a:r>
            <a:br>
              <a:rPr lang="zh-CN" altLang="en-US" spc="800"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b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外汇与国际收支</a:t>
            </a:r>
            <a:endPar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19457"/>
                                        </p:tgtEl>
                                        <p:attrNameLst>
                                          <p:attrName>style.visibility</p:attrName>
                                        </p:attrNameLst>
                                      </p:cBhvr>
                                      <p:to>
                                        <p:strVal val="visible"/>
                                      </p:to>
                                    </p:set>
                                    <p:anim calcmode="lin" valueType="num">
                                      <p:cBhvr>
                                        <p:cTn id="7" dur="700" fill="hold">
                                          <p:stCondLst>
                                            <p:cond delay="0"/>
                                          </p:stCondLst>
                                        </p:cTn>
                                        <p:tgtEl>
                                          <p:spTgt spid="19457"/>
                                        </p:tgtEl>
                                        <p:attrNameLst>
                                          <p:attrName>ppt_x</p:attrName>
                                        </p:attrNameLst>
                                      </p:cBhvr>
                                      <p:tavLst>
                                        <p:tav tm="0" fmla="#ppt_x-#ppt_h*((1.5-1.5*$)^3-(1.5-1.5*$)^2)">
                                          <p:val>
                                            <p:fltVal val="0.000000"/>
                                          </p:val>
                                        </p:tav>
                                        <p:tav tm="100000">
                                          <p:val>
                                            <p:fltVal val="1.000000"/>
                                          </p:val>
                                        </p:tav>
                                      </p:tavLst>
                                    </p:anim>
                                    <p:anim calcmode="lin" valueType="num">
                                      <p:cBhvr>
                                        <p:cTn id="8" dur="700" fill="hold">
                                          <p:stCondLst>
                                            <p:cond delay="0"/>
                                          </p:stCondLst>
                                        </p:cTn>
                                        <p:tgtEl>
                                          <p:spTgt spid="19457"/>
                                        </p:tgtEl>
                                        <p:attrNameLst>
                                          <p:attrName>style.rotation</p:attrName>
                                        </p:attrNameLst>
                                      </p:cBhvr>
                                      <p:tavLst>
                                        <p:tav tm="0" fmla="#ppt_r+180*((1.5-1.5*$)^3-(1.5-1.5*$)^2)">
                                          <p:val>
                                            <p:fltVal val="0.000000"/>
                                          </p:val>
                                        </p:tav>
                                        <p:tav tm="100000">
                                          <p:val>
                                            <p:fltVal val="1.000000"/>
                                          </p:val>
                                        </p:tav>
                                      </p:tavLst>
                                    </p:anim>
                                    <p:animEffect filter="fade">
                                      <p:cBhvr>
                                        <p:cTn id="9" dur="300">
                                          <p:stCondLst>
                                            <p:cond delay="0"/>
                                          </p:stCondLst>
                                        </p:cTn>
                                        <p:tgtEl>
                                          <p:spTgt spid="19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3121"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二、外汇汇率</a:t>
              </a:r>
              <a:endParaRPr lang="zh-CN"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0" name="Title 6"/>
          <p:cNvSpPr txBox="1"/>
          <p:nvPr>
            <p:custDataLst>
              <p:tags r:id="rId4"/>
            </p:custDataLst>
          </p:nvPr>
        </p:nvSpPr>
        <p:spPr>
          <a:xfrm>
            <a:off x="831850" y="1558925"/>
            <a:ext cx="9028113"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10000"/>
              <a:buFont typeface="Wingdings" panose="05000000000000000000" charset="0"/>
            </a:pPr>
            <a:r>
              <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（二）汇率的标价方法</a:t>
            </a:r>
            <a:endParaRPr lang="zh-CN" altLang="en-US" sz="1800" b="1" strike="noStrike" spc="150" noProof="1">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5" name="矩形 4"/>
          <p:cNvSpPr/>
          <p:nvPr>
            <p:custDataLst>
              <p:tags r:id="rId5"/>
            </p:custDataLst>
          </p:nvPr>
        </p:nvSpPr>
        <p:spPr bwMode="gray">
          <a:xfrm>
            <a:off x="861060" y="2517458"/>
            <a:ext cx="3306763" cy="838200"/>
          </a:xfrm>
          <a:prstGeom prst="rect">
            <a:avLst/>
          </a:prstGeom>
          <a:solidFill>
            <a:srgbClr val="4276AA">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 name="矩形 5"/>
          <p:cNvSpPr/>
          <p:nvPr>
            <p:custDataLst>
              <p:tags r:id="rId6"/>
            </p:custDataLst>
          </p:nvPr>
        </p:nvSpPr>
        <p:spPr bwMode="gray">
          <a:xfrm>
            <a:off x="861060" y="3431858"/>
            <a:ext cx="3306763" cy="2057400"/>
          </a:xfrm>
          <a:prstGeom prst="rect">
            <a:avLst/>
          </a:prstGeom>
          <a:noFill/>
          <a:ln w="9525">
            <a:solidFill>
              <a:srgbClr val="4276AA"/>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 name="文本框 3"/>
          <p:cNvSpPr txBox="1"/>
          <p:nvPr>
            <p:custDataLst>
              <p:tags r:id="rId7"/>
            </p:custDataLst>
          </p:nvPr>
        </p:nvSpPr>
        <p:spPr>
          <a:xfrm>
            <a:off x="861060" y="2646045"/>
            <a:ext cx="3306763" cy="582613"/>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300" noProof="1">
                <a:solidFill>
                  <a:srgbClr val="FFFFFF"/>
                </a:solidFill>
                <a:latin typeface="微软雅黑" panose="020B0503020204020204" pitchFamily="34" charset="-122"/>
                <a:ea typeface="微软雅黑" panose="020B0503020204020204" pitchFamily="34" charset="-122"/>
                <a:cs typeface="+mn-cs"/>
              </a:rPr>
              <a:t>1. 直接标价法</a:t>
            </a:r>
            <a:endParaRPr sz="1600" spc="300" noProof="1">
              <a:solidFill>
                <a:srgbClr val="FFFFFF"/>
              </a:solidFill>
              <a:latin typeface="微软雅黑" panose="020B0503020204020204" pitchFamily="34" charset="-122"/>
              <a:ea typeface="微软雅黑" panose="020B0503020204020204" pitchFamily="34" charset="-122"/>
              <a:cs typeface="+mn-cs"/>
            </a:endParaRPr>
          </a:p>
        </p:txBody>
      </p:sp>
      <p:sp>
        <p:nvSpPr>
          <p:cNvPr id="19" name="文本框 18"/>
          <p:cNvSpPr txBox="1"/>
          <p:nvPr>
            <p:custDataLst>
              <p:tags r:id="rId8"/>
            </p:custDataLst>
          </p:nvPr>
        </p:nvSpPr>
        <p:spPr>
          <a:xfrm>
            <a:off x="1024573" y="3447733"/>
            <a:ext cx="3003550" cy="2057400"/>
          </a:xfrm>
          <a:prstGeom prst="rect">
            <a:avLst/>
          </a:prstGeom>
          <a:noFill/>
        </p:spPr>
        <p:txBody>
          <a:bodyPr wrap="square" lIns="90000" tIns="46800" rIns="90000" bIns="46800" rtlCol="0" anchor="ctr" anchorCtr="0">
            <a:normAutofit/>
          </a:bodyPr>
          <a:p>
            <a:pPr marL="285750" indent="-285750" algn="just" fontAlgn="ctr">
              <a:lnSpc>
                <a:spcPct val="140000"/>
              </a:lnSpc>
              <a:spcBef>
                <a:spcPts val="100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它是以一定单位的外国货币为标准，用一定量的本国货币来表示出外国货币的价格。</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8" name="矩形 7"/>
          <p:cNvSpPr/>
          <p:nvPr>
            <p:custDataLst>
              <p:tags r:id="rId9"/>
            </p:custDataLst>
          </p:nvPr>
        </p:nvSpPr>
        <p:spPr bwMode="gray">
          <a:xfrm>
            <a:off x="4437698" y="2517458"/>
            <a:ext cx="3306763" cy="838200"/>
          </a:xfrm>
          <a:prstGeom prst="rect">
            <a:avLst/>
          </a:prstGeom>
          <a:solidFill>
            <a:srgbClr val="178AA1">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矩形 8"/>
          <p:cNvSpPr/>
          <p:nvPr>
            <p:custDataLst>
              <p:tags r:id="rId10"/>
            </p:custDataLst>
          </p:nvPr>
        </p:nvSpPr>
        <p:spPr bwMode="gray">
          <a:xfrm>
            <a:off x="4437698" y="3431858"/>
            <a:ext cx="3306763" cy="2057400"/>
          </a:xfrm>
          <a:prstGeom prst="rect">
            <a:avLst/>
          </a:prstGeom>
          <a:noFill/>
          <a:ln w="9525">
            <a:solidFill>
              <a:srgbClr val="178AA1"/>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文本框 12"/>
          <p:cNvSpPr txBox="1"/>
          <p:nvPr>
            <p:custDataLst>
              <p:tags r:id="rId11"/>
            </p:custDataLst>
          </p:nvPr>
        </p:nvSpPr>
        <p:spPr>
          <a:xfrm>
            <a:off x="4437698" y="2644458"/>
            <a:ext cx="3308350" cy="584200"/>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100" noProof="1">
                <a:solidFill>
                  <a:srgbClr val="FFFFFF"/>
                </a:solidFill>
                <a:latin typeface="微软雅黑" panose="020B0503020204020204" pitchFamily="34" charset="-122"/>
                <a:ea typeface="微软雅黑" panose="020B0503020204020204" pitchFamily="34" charset="-122"/>
                <a:cs typeface="+mn-cs"/>
              </a:rPr>
              <a:t>2. 间接标价法</a:t>
            </a:r>
            <a:endParaRPr sz="1600" spc="100" noProof="1">
              <a:solidFill>
                <a:srgbClr val="FFFFFF"/>
              </a:solidFill>
              <a:latin typeface="微软雅黑" panose="020B0503020204020204" pitchFamily="34" charset="-122"/>
              <a:ea typeface="微软雅黑" panose="020B0503020204020204" pitchFamily="34" charset="-122"/>
              <a:cs typeface="+mn-cs"/>
            </a:endParaRPr>
          </a:p>
        </p:txBody>
      </p:sp>
      <p:sp>
        <p:nvSpPr>
          <p:cNvPr id="14" name="文本框 13"/>
          <p:cNvSpPr txBox="1"/>
          <p:nvPr>
            <p:custDataLst>
              <p:tags r:id="rId12"/>
            </p:custDataLst>
          </p:nvPr>
        </p:nvSpPr>
        <p:spPr>
          <a:xfrm>
            <a:off x="4591685" y="3447733"/>
            <a:ext cx="3005138" cy="2057400"/>
          </a:xfrm>
          <a:prstGeom prst="rect">
            <a:avLst/>
          </a:prstGeom>
          <a:noFill/>
        </p:spPr>
        <p:txBody>
          <a:bodyPr wrap="square" lIns="90000" tIns="46800" rIns="90000" bIns="46800" rtlCol="0" anchor="ctr" anchorCtr="0">
            <a:normAutofit/>
          </a:bodyPr>
          <a:p>
            <a:pPr marL="285750" indent="-285750" algn="just">
              <a:lnSpc>
                <a:spcPct val="140000"/>
              </a:lnSpc>
              <a:spcBef>
                <a:spcPts val="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rPr>
              <a:t>它是以一定单位的本国货币为标准，用一定量的外国货币来表示出本国货币的价格。</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5" name="矩形 14"/>
          <p:cNvSpPr/>
          <p:nvPr>
            <p:custDataLst>
              <p:tags r:id="rId13"/>
            </p:custDataLst>
          </p:nvPr>
        </p:nvSpPr>
        <p:spPr bwMode="gray">
          <a:xfrm>
            <a:off x="8014335" y="2517458"/>
            <a:ext cx="3306763" cy="838200"/>
          </a:xfrm>
          <a:prstGeom prst="rect">
            <a:avLst/>
          </a:prstGeom>
          <a:solidFill>
            <a:srgbClr val="40A693">
              <a:alpha val="80000"/>
            </a:srgbClr>
          </a:solidFill>
          <a:ln w="9525">
            <a:noFill/>
          </a:ln>
        </p:spPr>
        <p:style>
          <a:lnRef idx="2">
            <a:srgbClr val="4276AA">
              <a:shade val="50000"/>
            </a:srgbClr>
          </a:lnRef>
          <a:fillRef idx="1">
            <a:srgbClr val="4276AA"/>
          </a:fillRef>
          <a:effectRef idx="0">
            <a:srgbClr val="4276AA"/>
          </a:effectRef>
          <a:fontRef idx="minor">
            <a:srgbClr val="FFFFFF"/>
          </a:fontRef>
        </p:style>
        <p:txBody>
          <a:bodyPr rot="0" spcFirstLastPara="0" vert="horz" wrap="none" lIns="90000" tIns="46800" rIns="90000" bIns="46800" numCol="1" spcCol="0" rtlCol="0" fromWordArt="0" anchor="ctr" anchorCtr="0" forceAA="0" compatLnSpc="1">
            <a:normAutofit/>
          </a:bodyPr>
          <a:p>
            <a:pPr algn="ctr" fontAlgn="base">
              <a:lnSpc>
                <a:spcPct val="130000"/>
              </a:lnSpc>
            </a:pPr>
            <a:endParaRPr lang="en-US" sz="2000" b="1" strike="noStrike" noProof="1"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6" name="矩形 15"/>
          <p:cNvSpPr/>
          <p:nvPr>
            <p:custDataLst>
              <p:tags r:id="rId14"/>
            </p:custDataLst>
          </p:nvPr>
        </p:nvSpPr>
        <p:spPr bwMode="gray">
          <a:xfrm>
            <a:off x="8014335" y="3431858"/>
            <a:ext cx="3306763" cy="2057400"/>
          </a:xfrm>
          <a:prstGeom prst="rect">
            <a:avLst/>
          </a:prstGeom>
          <a:noFill/>
          <a:ln w="9525">
            <a:solidFill>
              <a:srgbClr val="40A693"/>
            </a:solidFill>
          </a:ln>
        </p:spPr>
        <p:style>
          <a:lnRef idx="2">
            <a:srgbClr val="4276AA">
              <a:shade val="50000"/>
            </a:srgbClr>
          </a:lnRef>
          <a:fillRef idx="1">
            <a:srgbClr val="4276AA"/>
          </a:fillRef>
          <a:effectRef idx="0">
            <a:srgbClr val="4276AA"/>
          </a:effectRef>
          <a:fontRef idx="minor">
            <a:srgbClr val="FFFFFF"/>
          </a:fontRef>
        </p:style>
        <p:txBody>
          <a:bodyPr rot="0" spcFirstLastPara="0" vert="horz" wrap="square" lIns="90000" tIns="46800" rIns="90000" bIns="46800" numCol="1" spcCol="0" rtlCol="0" fromWordArt="0" anchor="t" anchorCtr="0" forceAA="0" compatLnSpc="1">
            <a:normAutofit/>
          </a:bodyPr>
          <a:p>
            <a:pPr marL="171450" indent="-171450" fontAlgn="base">
              <a:lnSpc>
                <a:spcPct val="130000"/>
              </a:lnSpc>
              <a:spcBef>
                <a:spcPct val="0"/>
              </a:spcBef>
              <a:buFont typeface="Arial" panose="020B0604020202020204" pitchFamily="34" charset="0"/>
              <a:buChar char="•"/>
            </a:pPr>
            <a:endParaRPr lang="en-US" altLang="zh-CN" sz="1200" strike="noStrike" noProof="1"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16"/>
          <p:cNvSpPr txBox="1"/>
          <p:nvPr>
            <p:custDataLst>
              <p:tags r:id="rId15"/>
            </p:custDataLst>
          </p:nvPr>
        </p:nvSpPr>
        <p:spPr>
          <a:xfrm>
            <a:off x="8014335" y="2644458"/>
            <a:ext cx="3306763" cy="584200"/>
          </a:xfrm>
          <a:prstGeom prst="rect">
            <a:avLst/>
          </a:prstGeom>
          <a:noFill/>
        </p:spPr>
        <p:txBody>
          <a:bodyPr wrap="square" lIns="90000" tIns="46800" rIns="90000" bIns="46800" rtlCol="0" anchor="ctr" anchorCtr="0"/>
          <a:p>
            <a:pPr algn="ctr">
              <a:lnSpc>
                <a:spcPct val="120000"/>
              </a:lnSpc>
              <a:spcBef>
                <a:spcPts val="0"/>
              </a:spcBef>
              <a:spcAft>
                <a:spcPts val="0"/>
              </a:spcAft>
              <a:buSzPct val="100000"/>
            </a:pPr>
            <a:r>
              <a:rPr sz="1600" spc="100" noProof="1">
                <a:solidFill>
                  <a:srgbClr val="FFFFFF"/>
                </a:solidFill>
                <a:latin typeface="微软雅黑" panose="020B0503020204020204" pitchFamily="34" charset="-122"/>
                <a:ea typeface="微软雅黑" panose="020B0503020204020204" pitchFamily="34" charset="-122"/>
                <a:cs typeface="+mn-cs"/>
              </a:rPr>
              <a:t>3. 美元标价法</a:t>
            </a:r>
            <a:endParaRPr sz="1600" spc="100" noProof="1">
              <a:solidFill>
                <a:srgbClr val="FFFFFF"/>
              </a:solidFill>
              <a:latin typeface="微软雅黑" panose="020B0503020204020204" pitchFamily="34" charset="-122"/>
              <a:ea typeface="微软雅黑" panose="020B0503020204020204" pitchFamily="34" charset="-122"/>
              <a:cs typeface="+mn-cs"/>
            </a:endParaRPr>
          </a:p>
        </p:txBody>
      </p:sp>
      <p:sp>
        <p:nvSpPr>
          <p:cNvPr id="18" name="文本框 17"/>
          <p:cNvSpPr txBox="1"/>
          <p:nvPr>
            <p:custDataLst>
              <p:tags r:id="rId16"/>
            </p:custDataLst>
          </p:nvPr>
        </p:nvSpPr>
        <p:spPr>
          <a:xfrm>
            <a:off x="8185785" y="3447733"/>
            <a:ext cx="2998788" cy="2057400"/>
          </a:xfrm>
          <a:prstGeom prst="rect">
            <a:avLst/>
          </a:prstGeom>
          <a:noFill/>
        </p:spPr>
        <p:txBody>
          <a:bodyPr wrap="square" lIns="90000" tIns="46800" rIns="90000" bIns="46800" rtlCol="0" anchor="ctr" anchorCtr="0">
            <a:normAutofit/>
          </a:bodyPr>
          <a:p>
            <a:pPr marL="285750" indent="-285750" algn="just">
              <a:lnSpc>
                <a:spcPct val="140000"/>
              </a:lnSpc>
              <a:spcBef>
                <a:spcPts val="0"/>
              </a:spcBef>
              <a:spcAft>
                <a:spcPts val="0"/>
              </a:spcAft>
              <a:buSzPct val="100000"/>
              <a:buFont typeface="Wingdings" panose="05000000000000000000" charset="0"/>
              <a:buChar char="l"/>
            </a:pPr>
            <a:r>
              <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rPr>
              <a:t>它是以其他国家货币表示美元价格的方法。</a:t>
            </a:r>
            <a:endParaRPr lang="zh-CN" altLang="en-US" sz="1400" spc="150"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Tree>
    <p:custDataLst>
      <p:tags r:id="rId17"/>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000"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000"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000" fill="hold">
                                          <p:stCondLst>
                                            <p:cond delay="0"/>
                                          </p:stCondLst>
                                        </p:cTn>
                                        <p:tgtEl>
                                          <p:spTgt spid="18"/>
                                        </p:tgtEl>
                                        <p:attrNameLst>
                                          <p:attrName>style.visibility</p:attrName>
                                        </p:attrNameLst>
                                      </p:cBhvr>
                                      <p:to>
                                        <p:strVal val="visible"/>
                                      </p:to>
                                    </p:set>
                                    <p:animEffect transition="in" filter="fade">
                                      <p:cBhvr>
                                        <p:cTn id="15"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4"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任务二</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国际收支</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87805" y="2060575"/>
            <a:ext cx="9006840" cy="304673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随着国际间经济、政治和文化联系的日益密切与增多，必然在国际间产生货币债权债务关系，而这种关系又必须在一定日期内进行清算与结算，债权国收入货币了结其债权，债务国支付货币了结其债务，由此便产生了国际间的货币收支。国际间的货币收支及其他以货币记录的经济交易共同构成了国际收支的主要内容。</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国际货币基金组织在《国际收支手册》中表述了国际收支的广义概念，国际收支是指一个国家在一定时期内（通常为 1 年），因与其他国家或地区所发生贸易、非贸易以及资本往来而引起的国际间的资金收支（包括货币收支以及用货币表示的资产转移）。</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一、国际收支的基本概念</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348865"/>
            <a:ext cx="5889625" cy="256540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国际收支平衡表，是指按照一定的编制原则和格式，将一国一定时期内国际收支的不同项目列表对比，以反映和说明该国的国际收支状况，此种列表形式，就称为该国某一时期的国际收支平衡表。它是对一个国家一定时期内发生的国际收支行为具体系统的统计与记录。</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二、国际收支平衡表及其内容</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3" name="图片 2"/>
          <p:cNvPicPr>
            <a:picLocks noChangeAspect="1"/>
          </p:cNvPicPr>
          <p:nvPr/>
        </p:nvPicPr>
        <p:blipFill>
          <a:blip r:embed="rId11"/>
          <a:stretch>
            <a:fillRect/>
          </a:stretch>
        </p:blipFill>
        <p:spPr>
          <a:xfrm>
            <a:off x="7752080" y="1695450"/>
            <a:ext cx="2514600" cy="4048125"/>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66850" y="1993265"/>
            <a:ext cx="6077585" cy="34931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（一）经常账户</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经常账户是指涉及经济价值以及居民和非居民之间的所有交易（不包括金融项目的交易），以及未得到任何回报而提供或得到的经常性经济价值的抵消项目。因为该账户所包括的交易属一国经常性的经济活动，所以我们把它叫作经常账户，或称往来账户。它在一国的国际收支中占最基本、最重要的地位。具体而言，该账户主要包括货物和服务、收入以及经常转移。</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二、国际收支平衡表及其内容</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4" name="图片 3"/>
          <p:cNvPicPr>
            <a:picLocks noChangeAspect="1"/>
          </p:cNvPicPr>
          <p:nvPr/>
        </p:nvPicPr>
        <p:blipFill>
          <a:blip r:embed="rId11"/>
          <a:stretch>
            <a:fillRect/>
          </a:stretch>
        </p:blipFill>
        <p:spPr>
          <a:xfrm>
            <a:off x="7621270" y="1915160"/>
            <a:ext cx="3011170" cy="3648710"/>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圆角矩形 52"/>
          <p:cNvSpPr/>
          <p:nvPr>
            <p:custDataLst>
              <p:tags r:id="rId1"/>
            </p:custDataLst>
          </p:nvPr>
        </p:nvSpPr>
        <p:spPr>
          <a:xfrm>
            <a:off x="1509713" y="2011363"/>
            <a:ext cx="36513" cy="2195513"/>
          </a:xfrm>
          <a:prstGeom prst="roundRect">
            <a:avLst>
              <a:gd name="adj" fmla="val 50000"/>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48" name="文本框 5"/>
          <p:cNvSpPr txBox="1"/>
          <p:nvPr>
            <p:custDataLst>
              <p:tags r:id="rId2"/>
            </p:custDataLst>
          </p:nvPr>
        </p:nvSpPr>
        <p:spPr>
          <a:xfrm>
            <a:off x="2265045" y="1854835"/>
            <a:ext cx="4930775" cy="1185545"/>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资本账户</a:t>
            </a:r>
            <a:endParaRPr lang="zh-CN" altLang="en-US"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资本账户主要包括资本转移和非生产、非金融资产的收买或放弃。</a:t>
            </a:r>
            <a:endParaRPr lang="zh-CN" altLang="en-US"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3" name="组合 2"/>
          <p:cNvGrpSpPr/>
          <p:nvPr>
            <p:custDataLst>
              <p:tags r:id="rId3"/>
            </p:custDataLst>
          </p:nvPr>
        </p:nvGrpSpPr>
        <p:grpSpPr>
          <a:xfrm>
            <a:off x="1068705" y="1729740"/>
            <a:ext cx="925830" cy="949960"/>
            <a:chOff x="1661" y="3042"/>
            <a:chExt cx="1458" cy="1496"/>
          </a:xfrm>
          <a:solidFill>
            <a:srgbClr val="1F74AD"/>
          </a:solidFill>
        </p:grpSpPr>
        <p:sp>
          <p:nvSpPr>
            <p:cNvPr id="44" name="椭圆 43"/>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6" name="泪滴形 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6" name="图形 18"/>
          <p:cNvPicPr>
            <a:picLocks noChangeAspect="1"/>
          </p:cNvPicPr>
          <p:nvPr>
            <p:custDataLst>
              <p:tags r:id="rId4"/>
            </p:custDataLst>
          </p:nvPr>
        </p:nvPicPr>
        <p:blipFill>
          <a:blip r:embed="rId5"/>
          <a:stretch>
            <a:fillRect/>
          </a:stretch>
        </p:blipFill>
        <p:spPr>
          <a:xfrm>
            <a:off x="1249363" y="1911350"/>
            <a:ext cx="574675" cy="576263"/>
          </a:xfrm>
          <a:prstGeom prst="rect">
            <a:avLst/>
          </a:prstGeom>
          <a:noFill/>
          <a:ln w="9525">
            <a:noFill/>
          </a:ln>
        </p:spPr>
      </p:pic>
      <p:sp>
        <p:nvSpPr>
          <p:cNvPr id="21" name="圆角矩形 52"/>
          <p:cNvSpPr/>
          <p:nvPr>
            <p:custDataLst>
              <p:tags r:id="rId6"/>
            </p:custDataLst>
          </p:nvPr>
        </p:nvSpPr>
        <p:spPr>
          <a:xfrm>
            <a:off x="1511300" y="3595370"/>
            <a:ext cx="34925" cy="2808288"/>
          </a:xfrm>
          <a:prstGeom prst="roundRect">
            <a:avLst>
              <a:gd name="adj" fmla="val 50000"/>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24" name="组合 23"/>
          <p:cNvGrpSpPr/>
          <p:nvPr>
            <p:custDataLst>
              <p:tags r:id="rId7"/>
            </p:custDataLst>
          </p:nvPr>
        </p:nvGrpSpPr>
        <p:grpSpPr>
          <a:xfrm>
            <a:off x="1055685" y="3730815"/>
            <a:ext cx="925833" cy="949960"/>
            <a:chOff x="1661" y="3042"/>
            <a:chExt cx="1458" cy="1496"/>
          </a:xfrm>
          <a:solidFill>
            <a:srgbClr val="3498DB"/>
          </a:solidFill>
        </p:grpSpPr>
        <p:sp>
          <p:nvSpPr>
            <p:cNvPr id="25" name="椭圆 24"/>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26" name="泪滴形 2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9" name="图形 26"/>
          <p:cNvPicPr>
            <a:picLocks noChangeAspect="1"/>
          </p:cNvPicPr>
          <p:nvPr>
            <p:custDataLst>
              <p:tags r:id="rId8"/>
            </p:custDataLst>
          </p:nvPr>
        </p:nvPicPr>
        <p:blipFill>
          <a:blip r:embed="rId5"/>
          <a:stretch>
            <a:fillRect/>
          </a:stretch>
        </p:blipFill>
        <p:spPr>
          <a:xfrm>
            <a:off x="1249363" y="3854450"/>
            <a:ext cx="576262" cy="576263"/>
          </a:xfrm>
          <a:prstGeom prst="rect">
            <a:avLst/>
          </a:prstGeom>
          <a:noFill/>
          <a:ln w="9525">
            <a:noFill/>
          </a:ln>
        </p:spPr>
      </p:pic>
      <p:grpSp>
        <p:nvGrpSpPr>
          <p:cNvPr id="107530" name="组合 28"/>
          <p:cNvGrpSpPr/>
          <p:nvPr/>
        </p:nvGrpSpPr>
        <p:grpSpPr>
          <a:xfrm>
            <a:off x="927100" y="341313"/>
            <a:ext cx="10360025" cy="523875"/>
            <a:chOff x="1459" y="538"/>
            <a:chExt cx="16315" cy="825"/>
          </a:xfrm>
        </p:grpSpPr>
        <p:cxnSp>
          <p:nvCxnSpPr>
            <p:cNvPr id="53" name="直接连接符 52"/>
            <p:cNvCxnSpPr/>
            <p:nvPr>
              <p:custDataLst>
                <p:tags r:id="rId9"/>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0"/>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1"/>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一、外汇</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5" name="组合 4"/>
          <p:cNvGrpSpPr/>
          <p:nvPr>
            <p:custDataLst>
              <p:tags r:id="rId12"/>
            </p:custDataLst>
          </p:nvPr>
        </p:nvGrpSpPr>
        <p:grpSpPr>
          <a:xfrm>
            <a:off x="7745729" y="2206625"/>
            <a:ext cx="3540760" cy="3234052"/>
            <a:chOff x="12198" y="4781"/>
            <a:chExt cx="5387" cy="3380"/>
          </a:xfrm>
        </p:grpSpPr>
        <p:sp>
          <p:nvSpPr>
            <p:cNvPr id="9" name="PA-圆角矩形 2"/>
            <p:cNvSpPr/>
            <p:nvPr/>
          </p:nvSpPr>
          <p:spPr>
            <a:xfrm>
              <a:off x="12198" y="4781"/>
              <a:ext cx="4337" cy="467"/>
            </a:xfrm>
            <a:prstGeom prst="roundRect">
              <a:avLst>
                <a:gd name="adj" fmla="val 8586"/>
              </a:avLst>
            </a:prstGeom>
            <a:blipFill dpi="0" rotWithShape="0">
              <a:blip r:embed="rId13" cstate="screen"/>
              <a:srcRect/>
              <a:stretch>
                <a:fillRect t="-373000" r="-24000" b="-99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1" name="PA-圆角矩形 3"/>
            <p:cNvSpPr/>
            <p:nvPr/>
          </p:nvSpPr>
          <p:spPr>
            <a:xfrm>
              <a:off x="13248" y="5273"/>
              <a:ext cx="4337" cy="467"/>
            </a:xfrm>
            <a:prstGeom prst="roundRect">
              <a:avLst>
                <a:gd name="adj" fmla="val 8586"/>
              </a:avLst>
            </a:prstGeom>
            <a:blipFill dpi="0" rotWithShape="0">
              <a:blip r:embed="rId13" cstate="screen"/>
              <a:srcRect/>
              <a:stretch>
                <a:fillRect l="-24000" t="-478000" b="-89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2" name="PA-圆角矩形 4"/>
            <p:cNvSpPr/>
            <p:nvPr/>
          </p:nvSpPr>
          <p:spPr>
            <a:xfrm>
              <a:off x="12471" y="5765"/>
              <a:ext cx="4337" cy="467"/>
            </a:xfrm>
            <a:prstGeom prst="roundRect">
              <a:avLst>
                <a:gd name="adj" fmla="val 8586"/>
              </a:avLst>
            </a:prstGeom>
            <a:blipFill dpi="0" rotWithShape="0">
              <a:blip r:embed="rId13" cstate="screen"/>
              <a:srcRect/>
              <a:stretch>
                <a:fillRect l="-6000" t="-583000" r="-18000" b="-78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3" name="PA-圆角矩形 5"/>
            <p:cNvSpPr/>
            <p:nvPr/>
          </p:nvSpPr>
          <p:spPr>
            <a:xfrm>
              <a:off x="12198" y="6256"/>
              <a:ext cx="5169" cy="920"/>
            </a:xfrm>
            <a:prstGeom prst="roundRect">
              <a:avLst>
                <a:gd name="adj" fmla="val 8586"/>
              </a:avLst>
            </a:prstGeom>
            <a:blipFill dpi="0" rotWithShape="0">
              <a:blip r:embed="rId13" cstate="screen"/>
              <a:srcRect/>
              <a:stretch>
                <a:fillRect t="-349000" r="-4000" b="-2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4" name="PA-圆角矩形 6"/>
            <p:cNvSpPr/>
            <p:nvPr/>
          </p:nvSpPr>
          <p:spPr>
            <a:xfrm>
              <a:off x="12198" y="7202"/>
              <a:ext cx="4337" cy="467"/>
            </a:xfrm>
            <a:prstGeom prst="roundRect">
              <a:avLst>
                <a:gd name="adj" fmla="val 8586"/>
              </a:avLst>
            </a:prstGeom>
            <a:blipFill dpi="0" rotWithShape="0">
              <a:blip r:embed="rId13" cstate="screen"/>
              <a:srcRect/>
              <a:stretch>
                <a:fillRect t="-891000" r="-24000" b="-47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5" name="PA-圆角矩形 7"/>
            <p:cNvSpPr/>
            <p:nvPr/>
          </p:nvSpPr>
          <p:spPr>
            <a:xfrm>
              <a:off x="13075" y="7694"/>
              <a:ext cx="4337" cy="467"/>
            </a:xfrm>
            <a:prstGeom prst="roundRect">
              <a:avLst>
                <a:gd name="adj" fmla="val 8586"/>
              </a:avLst>
            </a:prstGeom>
            <a:blipFill dpi="0" rotWithShape="0">
              <a:blip r:embed="rId13" cstate="screen"/>
              <a:srcRect/>
              <a:stretch>
                <a:fillRect l="-20000" t="-997000" r="-4000" b="-37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
        <p:nvSpPr>
          <p:cNvPr id="16" name="文本框 5"/>
          <p:cNvSpPr txBox="1"/>
          <p:nvPr>
            <p:custDataLst>
              <p:tags r:id="rId14"/>
            </p:custDataLst>
          </p:nvPr>
        </p:nvSpPr>
        <p:spPr>
          <a:xfrm>
            <a:off x="2298700" y="3783330"/>
            <a:ext cx="4780280" cy="1734185"/>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金融账户</a:t>
            </a:r>
            <a:endParaRPr lang="zh-CN" altLang="en-US"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金融账户是一经济体的国外资产和负债，它包括直接投资、证券投资、其他投资和储备资产。</a:t>
            </a:r>
            <a:endParaRPr lang="zh-CN" altLang="en-US"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文本框 1"/>
          <p:cNvSpPr txBox="1"/>
          <p:nvPr/>
        </p:nvSpPr>
        <p:spPr>
          <a:xfrm>
            <a:off x="839470" y="1124585"/>
            <a:ext cx="3842385" cy="368300"/>
          </a:xfrm>
          <a:prstGeom prst="rect">
            <a:avLst/>
          </a:prstGeom>
          <a:noFill/>
        </p:spPr>
        <p:txBody>
          <a:bodyPr wrap="square" rtlCol="0">
            <a:spAutoFit/>
          </a:bodyPr>
          <a:p>
            <a:r>
              <a:rPr lang="zh-CN" altLang="en-US">
                <a:latin typeface="微软雅黑" panose="020B0503020204020204" pitchFamily="34" charset="-122"/>
                <a:ea typeface="微软雅黑" panose="020B0503020204020204" pitchFamily="34" charset="-122"/>
              </a:rPr>
              <a:t>（二）资本和金融账户</a:t>
            </a:r>
            <a:endParaRPr lang="zh-CN" altLang="en-US">
              <a:latin typeface="微软雅黑" panose="020B0503020204020204" pitchFamily="34" charset="-122"/>
              <a:ea typeface="微软雅黑" panose="020B0503020204020204" pitchFamily="34" charset="-122"/>
            </a:endParaRPr>
          </a:p>
        </p:txBody>
      </p:sp>
    </p:spTree>
    <p:custDataLst>
      <p:tags r:id="rId15"/>
    </p:custData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559560" y="2276475"/>
            <a:ext cx="5135245" cy="30772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（三）储备资产账户</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储备资产也称官方储备，它是一经济体货币当局直接用来平衡国际收支，进行市场干预以影响汇率或其他目的的对外资产。它包括货币性黄金、国际货币基金组织所分配而未使用的特别提款权、在基金组织的储备头寸、外汇储备资产以及对非居民拥有的其他债权。</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二、国际收支平衡表及其内容</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4" name="图片 3"/>
          <p:cNvPicPr>
            <a:picLocks noChangeAspect="1"/>
          </p:cNvPicPr>
          <p:nvPr/>
        </p:nvPicPr>
        <p:blipFill>
          <a:blip r:embed="rId11"/>
          <a:stretch>
            <a:fillRect/>
          </a:stretch>
        </p:blipFill>
        <p:spPr>
          <a:xfrm>
            <a:off x="7621270" y="1915160"/>
            <a:ext cx="3011170" cy="3648710"/>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559560" y="2276475"/>
            <a:ext cx="4811395" cy="30772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（四）净误差与遗漏账户</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净误差与遗漏账户是一个人为的平衡项目，它并不是《国际收支手册》（第 5 版）中国际收支的标准组成部分，这是因为根据复式记账的原则，国际收支平衡表所有项目的借方总额与贷方总额是相等的，余额应为零。</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二、国际收支平衡表及其内容</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3" name="图片 2"/>
          <p:cNvPicPr>
            <a:picLocks noChangeAspect="1"/>
          </p:cNvPicPr>
          <p:nvPr/>
        </p:nvPicPr>
        <p:blipFill>
          <a:blip r:embed="rId11"/>
          <a:stretch>
            <a:fillRect/>
          </a:stretch>
        </p:blipFill>
        <p:spPr>
          <a:xfrm>
            <a:off x="7536180" y="1695450"/>
            <a:ext cx="2514600" cy="4048125"/>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46530" y="1889760"/>
            <a:ext cx="9298305" cy="346456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（一）贸易差额</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贸易差额是指有形商品进出口的差额。</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（二）经常差额</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经常差额是经常账户中三个分项收支差额之和。就大多数国家来说，这一差额状况对其国际收支的实际差额影响较大。</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（三）基本差额</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基本差额是经常差额与长期资本流动差额之和。</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三、国际收支平衡表的差额</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46530" y="1889760"/>
            <a:ext cx="9298305" cy="378333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（四）官方结算差额</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官方结算差额是经常账户与资本和金融账户差额之和。在自主性交易出现逆差时，当事国家可能动用其国际储备或通过向国外短期借款来调整。可见短期资本交易的一部分和官方储备项目的资金流动是在自主性交易出现差额时进行的调节性交易，</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或称事后交易。</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（五）综合差额</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综合差额是指经常账户、资本和金融账户及净误差与遗漏三项合计后的差额。政府要通过储备资产项目来平衡国际收支。</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三、国际收支平衡表的差额</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9" name="组合 78"/>
          <p:cNvGrpSpPr/>
          <p:nvPr/>
        </p:nvGrpSpPr>
        <p:grpSpPr>
          <a:xfrm>
            <a:off x="3662363" y="2071688"/>
            <a:ext cx="8035925" cy="595312"/>
            <a:chOff x="5767" y="3262"/>
            <a:chExt cx="12656" cy="937"/>
          </a:xfrm>
        </p:grpSpPr>
        <p:sp>
          <p:nvSpPr>
            <p:cNvPr id="52" name="矩形 51"/>
            <p:cNvSpPr/>
            <p:nvPr>
              <p:custDataLst>
                <p:tags r:id="rId1"/>
              </p:custDataLst>
            </p:nvPr>
          </p:nvSpPr>
          <p:spPr>
            <a:xfrm>
              <a:off x="6992" y="328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信用与利息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56" name="圆角矩形 55"/>
            <p:cNvSpPr/>
            <p:nvPr>
              <p:custDataLst>
                <p:tags r:id="rId2"/>
              </p:custDataLst>
            </p:nvPr>
          </p:nvSpPr>
          <p:spPr bwMode="auto">
            <a:xfrm>
              <a:off x="5767" y="339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矩形 34"/>
            <p:cNvSpPr/>
            <p:nvPr>
              <p:custDataLst>
                <p:tags r:id="rId3"/>
              </p:custDataLst>
            </p:nvPr>
          </p:nvSpPr>
          <p:spPr>
            <a:xfrm>
              <a:off x="13321" y="3262"/>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商业银行业务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6" name="圆角矩形 35"/>
            <p:cNvSpPr/>
            <p:nvPr>
              <p:custDataLst>
                <p:tags r:id="rId4"/>
              </p:custDataLst>
            </p:nvPr>
          </p:nvSpPr>
          <p:spPr bwMode="auto">
            <a:xfrm>
              <a:off x="12096" y="3373"/>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8</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2" name="组合 71"/>
          <p:cNvGrpSpPr/>
          <p:nvPr/>
        </p:nvGrpSpPr>
        <p:grpSpPr>
          <a:xfrm>
            <a:off x="3662363" y="2809875"/>
            <a:ext cx="8035925" cy="595313"/>
            <a:chOff x="5767" y="4426"/>
            <a:chExt cx="12656" cy="937"/>
          </a:xfrm>
        </p:grpSpPr>
        <p:sp>
          <p:nvSpPr>
            <p:cNvPr id="58" name="矩形 57"/>
            <p:cNvSpPr/>
            <p:nvPr>
              <p:custDataLst>
                <p:tags r:id="rId5"/>
              </p:custDataLst>
            </p:nvPr>
          </p:nvSpPr>
          <p:spPr>
            <a:xfrm>
              <a:off x="6992" y="444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金融市场与金融机构</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75" name="圆角矩形 74"/>
            <p:cNvSpPr/>
            <p:nvPr>
              <p:custDataLst>
                <p:tags r:id="rId6"/>
              </p:custDataLst>
            </p:nvPr>
          </p:nvSpPr>
          <p:spPr bwMode="auto">
            <a:xfrm>
              <a:off x="5767" y="456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3</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矩形 37"/>
            <p:cNvSpPr/>
            <p:nvPr>
              <p:custDataLst>
                <p:tags r:id="rId7"/>
              </p:custDataLst>
            </p:nvPr>
          </p:nvSpPr>
          <p:spPr>
            <a:xfrm>
              <a:off x="13321" y="442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证券投资业务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9" name="圆角矩形 38"/>
            <p:cNvSpPr/>
            <p:nvPr>
              <p:custDataLst>
                <p:tags r:id="rId8"/>
              </p:custDataLst>
            </p:nvPr>
          </p:nvSpPr>
          <p:spPr bwMode="auto">
            <a:xfrm>
              <a:off x="12096" y="453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9</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3" name="组合 72"/>
          <p:cNvGrpSpPr/>
          <p:nvPr/>
        </p:nvGrpSpPr>
        <p:grpSpPr>
          <a:xfrm>
            <a:off x="3662363" y="3549650"/>
            <a:ext cx="8035925" cy="595313"/>
            <a:chOff x="5767" y="5590"/>
            <a:chExt cx="12656" cy="937"/>
          </a:xfrm>
        </p:grpSpPr>
        <p:sp>
          <p:nvSpPr>
            <p:cNvPr id="77" name="矩形 76"/>
            <p:cNvSpPr/>
            <p:nvPr>
              <p:custDataLst>
                <p:tags r:id="rId9"/>
              </p:custDataLst>
            </p:nvPr>
          </p:nvSpPr>
          <p:spPr>
            <a:xfrm>
              <a:off x="6992" y="5613"/>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货币供求与货币政策</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101" name="圆角矩形 100"/>
            <p:cNvSpPr/>
            <p:nvPr>
              <p:custDataLst>
                <p:tags r:id="rId10"/>
              </p:custDataLst>
            </p:nvPr>
          </p:nvSpPr>
          <p:spPr bwMode="auto">
            <a:xfrm>
              <a:off x="5767" y="5724"/>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4</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矩形 40"/>
            <p:cNvSpPr/>
            <p:nvPr>
              <p:custDataLst>
                <p:tags r:id="rId11"/>
              </p:custDataLst>
            </p:nvPr>
          </p:nvSpPr>
          <p:spPr>
            <a:xfrm>
              <a:off x="13321" y="5590"/>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信托与租赁业务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2" name="圆角矩形 41"/>
            <p:cNvSpPr/>
            <p:nvPr>
              <p:custDataLst>
                <p:tags r:id="rId12"/>
              </p:custDataLst>
            </p:nvPr>
          </p:nvSpPr>
          <p:spPr bwMode="auto">
            <a:xfrm>
              <a:off x="12096" y="5701"/>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10</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0" name="组合 69"/>
          <p:cNvGrpSpPr/>
          <p:nvPr/>
        </p:nvGrpSpPr>
        <p:grpSpPr>
          <a:xfrm>
            <a:off x="3663950" y="1331913"/>
            <a:ext cx="8035925" cy="595312"/>
            <a:chOff x="5769" y="2098"/>
            <a:chExt cx="12656" cy="937"/>
          </a:xfrm>
        </p:grpSpPr>
        <p:sp>
          <p:nvSpPr>
            <p:cNvPr id="28" name="矩形 27"/>
            <p:cNvSpPr/>
            <p:nvPr>
              <p:custDataLst>
                <p:tags r:id="rId13"/>
              </p:custDataLst>
            </p:nvPr>
          </p:nvSpPr>
          <p:spPr>
            <a:xfrm>
              <a:off x="6994" y="2121"/>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货币与货币制度</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29" name="圆角矩形 28"/>
            <p:cNvSpPr/>
            <p:nvPr>
              <p:custDataLst>
                <p:tags r:id="rId14"/>
              </p:custDataLst>
            </p:nvPr>
          </p:nvSpPr>
          <p:spPr bwMode="auto">
            <a:xfrm>
              <a:off x="5769" y="2232"/>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矩形 43"/>
            <p:cNvSpPr/>
            <p:nvPr>
              <p:custDataLst>
                <p:tags r:id="rId15"/>
              </p:custDataLst>
            </p:nvPr>
          </p:nvSpPr>
          <p:spPr>
            <a:xfrm>
              <a:off x="13323" y="209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中央银行业务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5" name="圆角矩形 44"/>
            <p:cNvSpPr/>
            <p:nvPr>
              <p:custDataLst>
                <p:tags r:id="rId16"/>
              </p:custDataLst>
            </p:nvPr>
          </p:nvSpPr>
          <p:spPr bwMode="auto">
            <a:xfrm>
              <a:off x="12098" y="2209"/>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7</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4" name="组合 73"/>
          <p:cNvGrpSpPr/>
          <p:nvPr/>
        </p:nvGrpSpPr>
        <p:grpSpPr>
          <a:xfrm>
            <a:off x="3662363" y="4289425"/>
            <a:ext cx="8035925" cy="595313"/>
            <a:chOff x="5767" y="6756"/>
            <a:chExt cx="12656" cy="937"/>
          </a:xfrm>
        </p:grpSpPr>
        <p:sp>
          <p:nvSpPr>
            <p:cNvPr id="30" name="矩形 29"/>
            <p:cNvSpPr/>
            <p:nvPr>
              <p:custDataLst>
                <p:tags r:id="rId17"/>
              </p:custDataLst>
            </p:nvPr>
          </p:nvSpPr>
          <p:spPr>
            <a:xfrm>
              <a:off x="6992" y="677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通货膨胀与通货紧缩</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1" name="圆角矩形 30"/>
            <p:cNvSpPr/>
            <p:nvPr>
              <p:custDataLst>
                <p:tags r:id="rId18"/>
              </p:custDataLst>
            </p:nvPr>
          </p:nvSpPr>
          <p:spPr bwMode="auto">
            <a:xfrm>
              <a:off x="5767" y="689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5</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矩形 45"/>
            <p:cNvSpPr/>
            <p:nvPr>
              <p:custDataLst>
                <p:tags r:id="rId19"/>
              </p:custDataLst>
            </p:nvPr>
          </p:nvSpPr>
          <p:spPr>
            <a:xfrm>
              <a:off x="13321" y="675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保险业务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7" name="圆角矩形 46"/>
            <p:cNvSpPr/>
            <p:nvPr>
              <p:custDataLst>
                <p:tags r:id="rId20"/>
              </p:custDataLst>
            </p:nvPr>
          </p:nvSpPr>
          <p:spPr bwMode="auto">
            <a:xfrm>
              <a:off x="12096" y="686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8" name="组合 77"/>
          <p:cNvGrpSpPr/>
          <p:nvPr/>
        </p:nvGrpSpPr>
        <p:grpSpPr>
          <a:xfrm>
            <a:off x="3662363" y="5013325"/>
            <a:ext cx="8035925" cy="595313"/>
            <a:chOff x="5767" y="7895"/>
            <a:chExt cx="12656" cy="937"/>
          </a:xfrm>
        </p:grpSpPr>
        <p:sp>
          <p:nvSpPr>
            <p:cNvPr id="32" name="矩形 31"/>
            <p:cNvSpPr/>
            <p:nvPr>
              <p:custDataLst>
                <p:tags r:id="rId21"/>
              </p:custDataLst>
            </p:nvPr>
          </p:nvSpPr>
          <p:spPr>
            <a:xfrm>
              <a:off x="6992" y="791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外汇与国际收支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3" name="圆角矩形 32"/>
            <p:cNvSpPr/>
            <p:nvPr>
              <p:custDataLst>
                <p:tags r:id="rId22"/>
              </p:custDataLst>
            </p:nvPr>
          </p:nvSpPr>
          <p:spPr bwMode="auto">
            <a:xfrm>
              <a:off x="5767" y="8029"/>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6</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 name="矩形 47"/>
            <p:cNvSpPr/>
            <p:nvPr>
              <p:custDataLst>
                <p:tags r:id="rId23"/>
              </p:custDataLst>
            </p:nvPr>
          </p:nvSpPr>
          <p:spPr>
            <a:xfrm>
              <a:off x="13321" y="789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政策性银行业务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9" name="圆角矩形 48"/>
            <p:cNvSpPr/>
            <p:nvPr>
              <p:custDataLst>
                <p:tags r:id="rId24"/>
              </p:custDataLst>
            </p:nvPr>
          </p:nvSpPr>
          <p:spPr bwMode="auto">
            <a:xfrm>
              <a:off x="12096" y="800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8639" name="组合 64"/>
          <p:cNvGrpSpPr/>
          <p:nvPr/>
        </p:nvGrpSpPr>
        <p:grpSpPr>
          <a:xfrm>
            <a:off x="87313" y="2536825"/>
            <a:ext cx="2640012" cy="1785938"/>
            <a:chOff x="415" y="3448"/>
            <a:chExt cx="3992" cy="2528"/>
          </a:xfrm>
        </p:grpSpPr>
        <p:sp>
          <p:nvSpPr>
            <p:cNvPr id="61" name="Freeform 6"/>
            <p:cNvSpPr/>
            <p:nvPr>
              <p:custDataLst>
                <p:tags r:id="rId25"/>
              </p:custDataLst>
            </p:nvPr>
          </p:nvSpPr>
          <p:spPr bwMode="auto">
            <a:xfrm>
              <a:off x="415" y="3448"/>
              <a:ext cx="3992" cy="2528"/>
            </a:xfrm>
            <a:prstGeom prst="rect">
              <a:avLst/>
            </a:prstGeom>
            <a:solidFill>
              <a:srgbClr val="EAF1F7"/>
            </a:solidFill>
            <a:ln w="0">
              <a:no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757070"/>
                </a:solidFill>
                <a:effectLst/>
                <a:uLnTx/>
                <a:uFillTx/>
                <a:latin typeface="等线" panose="02010600030101010101" charset="-122"/>
                <a:ea typeface="等线" panose="02010600030101010101" charset="-122"/>
                <a:cs typeface="+mn-cs"/>
              </a:endParaRPr>
            </a:p>
          </p:txBody>
        </p:sp>
        <p:sp>
          <p:nvSpPr>
            <p:cNvPr id="63" name="文本框 62"/>
            <p:cNvSpPr txBox="1"/>
            <p:nvPr>
              <p:custDataLst>
                <p:tags r:id="rId26"/>
              </p:custDataLst>
            </p:nvPr>
          </p:nvSpPr>
          <p:spPr>
            <a:xfrm>
              <a:off x="707" y="3906"/>
              <a:ext cx="3410" cy="1582"/>
            </a:xfrm>
            <a:prstGeom prst="rect">
              <a:avLst/>
            </a:prstGeom>
            <a:noFill/>
          </p:spPr>
          <p:txBody>
            <a:bodyPr wrap="square" rtlCol="0"/>
            <a:p>
              <a:pPr algn="ctr"/>
              <a:r>
                <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rPr>
                <a:t>目录</a:t>
              </a:r>
              <a:endPar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64" name="Freeform 11"/>
            <p:cNvSpPr/>
            <p:nvPr>
              <p:custDataLst>
                <p:tags r:id="rId27"/>
              </p:custDataLst>
            </p:nvPr>
          </p:nvSpPr>
          <p:spPr bwMode="auto">
            <a:xfrm>
              <a:off x="637" y="3675"/>
              <a:ext cx="3562" cy="2100"/>
            </a:xfrm>
            <a:prstGeom prst="rect">
              <a:avLst/>
            </a:prstGeom>
            <a:noFill/>
            <a:ln w="19050">
              <a:solidFill>
                <a:srgbClr val="7AAEDC"/>
              </a:solid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757070"/>
                </a:solidFill>
                <a:effectLst/>
                <a:uLnTx/>
                <a:uFillTx/>
                <a:latin typeface="等线" panose="02010600030101010101" charset="-122"/>
                <a:ea typeface="等线" panose="02010600030101010101" charset="-122"/>
                <a:cs typeface="+mn-cs"/>
              </a:endParaRPr>
            </a:p>
          </p:txBody>
        </p:sp>
      </p:grpSp>
    </p:spTree>
    <p:custDataLst>
      <p:tags r:id="rId2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p:tgtEl>
                                          <p:spTgt spid="70"/>
                                        </p:tgtEl>
                                        <p:attrNameLst>
                                          <p:attrName>ppt_y</p:attrName>
                                        </p:attrNameLst>
                                      </p:cBhvr>
                                      <p:tavLst>
                                        <p:tav tm="0">
                                          <p:val>
                                            <p:strVal val="#ppt_y+#ppt_h*1.125000"/>
                                          </p:val>
                                        </p:tav>
                                        <p:tav tm="100000">
                                          <p:val>
                                            <p:strVal val="#ppt_y"/>
                                          </p:val>
                                        </p:tav>
                                      </p:tavLst>
                                    </p:anim>
                                    <p:animEffect transition="in" filter="wipe(up)">
                                      <p:cBhvr>
                                        <p:cTn id="8" dur="500"/>
                                        <p:tgtEl>
                                          <p:spTgt spid="70"/>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p:cTn id="12" dur="500"/>
                                        <p:tgtEl>
                                          <p:spTgt spid="79"/>
                                        </p:tgtEl>
                                        <p:attrNameLst>
                                          <p:attrName>ppt_y</p:attrName>
                                        </p:attrNameLst>
                                      </p:cBhvr>
                                      <p:tavLst>
                                        <p:tav tm="0">
                                          <p:val>
                                            <p:strVal val="#ppt_y+#ppt_h*1.125000"/>
                                          </p:val>
                                        </p:tav>
                                        <p:tav tm="100000">
                                          <p:val>
                                            <p:strVal val="#ppt_y"/>
                                          </p:val>
                                        </p:tav>
                                      </p:tavLst>
                                    </p:anim>
                                    <p:animEffect transition="in" filter="wipe(up)">
                                      <p:cBhvr>
                                        <p:cTn id="13" dur="500"/>
                                        <p:tgtEl>
                                          <p:spTgt spid="79"/>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72"/>
                                        </p:tgtEl>
                                        <p:attrNameLst>
                                          <p:attrName>style.visibility</p:attrName>
                                        </p:attrNameLst>
                                      </p:cBhvr>
                                      <p:to>
                                        <p:strVal val="visible"/>
                                      </p:to>
                                    </p:set>
                                    <p:anim calcmode="lin" valueType="num">
                                      <p:cBhvr>
                                        <p:cTn id="17" dur="500"/>
                                        <p:tgtEl>
                                          <p:spTgt spid="72"/>
                                        </p:tgtEl>
                                        <p:attrNameLst>
                                          <p:attrName>ppt_y</p:attrName>
                                        </p:attrNameLst>
                                      </p:cBhvr>
                                      <p:tavLst>
                                        <p:tav tm="0">
                                          <p:val>
                                            <p:strVal val="#ppt_y+#ppt_h*1.125000"/>
                                          </p:val>
                                        </p:tav>
                                        <p:tav tm="100000">
                                          <p:val>
                                            <p:strVal val="#ppt_y"/>
                                          </p:val>
                                        </p:tav>
                                      </p:tavLst>
                                    </p:anim>
                                    <p:animEffect transition="in" filter="wipe(up)">
                                      <p:cBhvr>
                                        <p:cTn id="18" dur="500"/>
                                        <p:tgtEl>
                                          <p:spTgt spid="72"/>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p:cTn id="22" dur="500"/>
                                        <p:tgtEl>
                                          <p:spTgt spid="73"/>
                                        </p:tgtEl>
                                        <p:attrNameLst>
                                          <p:attrName>ppt_y</p:attrName>
                                        </p:attrNameLst>
                                      </p:cBhvr>
                                      <p:tavLst>
                                        <p:tav tm="0">
                                          <p:val>
                                            <p:strVal val="#ppt_y+#ppt_h*1.125000"/>
                                          </p:val>
                                        </p:tav>
                                        <p:tav tm="100000">
                                          <p:val>
                                            <p:strVal val="#ppt_y"/>
                                          </p:val>
                                        </p:tav>
                                      </p:tavLst>
                                    </p:anim>
                                    <p:animEffect transition="in" filter="wipe(up)">
                                      <p:cBhvr>
                                        <p:cTn id="23" dur="500"/>
                                        <p:tgtEl>
                                          <p:spTgt spid="73"/>
                                        </p:tgtEl>
                                      </p:cBhvr>
                                    </p:animEffect>
                                  </p:childTnLst>
                                </p:cTn>
                              </p:par>
                            </p:childTnLst>
                          </p:cTn>
                        </p:par>
                        <p:par>
                          <p:cTn id="24" fill="hold">
                            <p:stCondLst>
                              <p:cond delay="2000"/>
                            </p:stCondLst>
                            <p:childTnLst>
                              <p:par>
                                <p:cTn id="25" presetID="12" presetClass="entr" presetSubtype="4" fill="hold" nodeType="after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p:cTn id="27" dur="500"/>
                                        <p:tgtEl>
                                          <p:spTgt spid="74"/>
                                        </p:tgtEl>
                                        <p:attrNameLst>
                                          <p:attrName>ppt_y</p:attrName>
                                        </p:attrNameLst>
                                      </p:cBhvr>
                                      <p:tavLst>
                                        <p:tav tm="0">
                                          <p:val>
                                            <p:strVal val="#ppt_y+#ppt_h*1.125000"/>
                                          </p:val>
                                        </p:tav>
                                        <p:tav tm="100000">
                                          <p:val>
                                            <p:strVal val="#ppt_y"/>
                                          </p:val>
                                        </p:tav>
                                      </p:tavLst>
                                    </p:anim>
                                    <p:animEffect transition="in" filter="wipe(up)">
                                      <p:cBhvr>
                                        <p:cTn id="28" dur="500"/>
                                        <p:tgtEl>
                                          <p:spTgt spid="74"/>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04184" y="1196834"/>
            <a:ext cx="10890379" cy="5012277"/>
            <a:chOff x="1843" y="1876"/>
            <a:chExt cx="15432" cy="6039"/>
          </a:xfrm>
        </p:grpSpPr>
        <p:sp>
          <p:nvSpPr>
            <p:cNvPr id="114" name="圆角矩形 113"/>
            <p:cNvSpPr/>
            <p:nvPr>
              <p:custDataLst>
                <p:tags r:id="rId1"/>
              </p:custDataLst>
            </p:nvPr>
          </p:nvSpPr>
          <p:spPr>
            <a:xfrm>
              <a:off x="2158" y="2137"/>
              <a:ext cx="14775" cy="565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843" y="1876"/>
              <a:ext cx="637" cy="421"/>
              <a:chOff x="5198" y="2837"/>
              <a:chExt cx="637" cy="421"/>
            </a:xfrm>
          </p:grpSpPr>
          <p:sp>
            <p:nvSpPr>
              <p:cNvPr id="116" name="菱形 115"/>
              <p:cNvSpPr/>
              <p:nvPr>
                <p:custDataLst>
                  <p:tags r:id="rId2"/>
                </p:custDataLst>
              </p:nvPr>
            </p:nvSpPr>
            <p:spPr>
              <a:xfrm>
                <a:off x="5198" y="285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0" y="28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43" y="7504"/>
              <a:ext cx="738" cy="410"/>
              <a:chOff x="5198" y="4900"/>
              <a:chExt cx="738" cy="410"/>
            </a:xfrm>
          </p:grpSpPr>
          <p:sp>
            <p:nvSpPr>
              <p:cNvPr id="119" name="菱形 118"/>
              <p:cNvSpPr/>
              <p:nvPr>
                <p:custDataLst>
                  <p:tags r:id="rId4"/>
                </p:custDataLst>
              </p:nvPr>
            </p:nvSpPr>
            <p:spPr>
              <a:xfrm>
                <a:off x="5491" y="491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98" y="49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04" y="7515"/>
              <a:ext cx="770" cy="400"/>
              <a:chOff x="4969" y="4911"/>
              <a:chExt cx="770" cy="400"/>
            </a:xfrm>
          </p:grpSpPr>
          <p:sp>
            <p:nvSpPr>
              <p:cNvPr id="122" name="菱形 121"/>
              <p:cNvSpPr/>
              <p:nvPr>
                <p:custDataLst>
                  <p:tags r:id="rId6"/>
                </p:custDataLst>
              </p:nvPr>
            </p:nvSpPr>
            <p:spPr>
              <a:xfrm>
                <a:off x="4969" y="4911"/>
                <a:ext cx="454"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85" y="4911"/>
                <a:ext cx="454"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580" y="1930"/>
              <a:ext cx="695" cy="433"/>
              <a:chOff x="4968" y="2870"/>
              <a:chExt cx="695" cy="433"/>
            </a:xfrm>
          </p:grpSpPr>
          <p:sp>
            <p:nvSpPr>
              <p:cNvPr id="125" name="菱形 124"/>
              <p:cNvSpPr/>
              <p:nvPr>
                <p:custDataLst>
                  <p:tags r:id="rId8"/>
                </p:custDataLst>
              </p:nvPr>
            </p:nvSpPr>
            <p:spPr>
              <a:xfrm>
                <a:off x="4968" y="290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218" y="287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项目小结</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3" name="图片 2"/>
          <p:cNvPicPr>
            <a:picLocks noChangeAspect="1"/>
          </p:cNvPicPr>
          <p:nvPr/>
        </p:nvPicPr>
        <p:blipFill>
          <a:blip r:embed="rId10"/>
          <a:stretch>
            <a:fillRect/>
          </a:stretch>
        </p:blipFill>
        <p:spPr>
          <a:xfrm>
            <a:off x="2927985" y="1916430"/>
            <a:ext cx="6327775" cy="3829685"/>
          </a:xfrm>
          <a:prstGeom prst="rect">
            <a:avLst/>
          </a:prstGeom>
        </p:spPr>
      </p:pic>
    </p:spTree>
    <p:custDataLst>
      <p:tags r:id="rId1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hasCustomPrompt="1"/>
            <p:custDataLst>
              <p:tags r:id="rId1"/>
            </p:custDataLst>
          </p:nvPr>
        </p:nvSpPr>
        <p:spPr>
          <a:xfrm>
            <a:off x="5665788" y="2613025"/>
            <a:ext cx="5978525" cy="1546225"/>
          </a:xfrm>
        </p:spPr>
        <p:txBody>
          <a:bodyPr vert="horz" lIns="90000" tIns="46800" rIns="90000" bIns="46800" anchor="b"/>
          <a:p>
            <a:pPr marL="0" marR="0" indent="0" algn="r" defTabSz="914400" rtl="0" eaLnBrk="1" fontAlgn="auto" latinLnBrk="0" hangingPunct="1">
              <a:lnSpc>
                <a:spcPct val="100000"/>
              </a:lnSpc>
              <a:spcBef>
                <a:spcPct val="0"/>
              </a:spcBef>
              <a:spcAft>
                <a:spcPct val="0"/>
              </a:spcAft>
              <a:buClrTx/>
              <a:buSzTx/>
              <a:buFontTx/>
              <a:buNone/>
            </a:pPr>
            <a:r>
              <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rPr>
              <a:t>THANKS</a:t>
            </a:r>
            <a:endPar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833" fill="hold">
                                          <p:stCondLst>
                                            <p:cond delay="167"/>
                                          </p:stCondLst>
                                        </p:cTn>
                                        <p:tgtEl>
                                          <p:spTgt spid="2"/>
                                        </p:tgtEl>
                                        <p:attrNameLst>
                                          <p:attrName>ppt_h</p:attrName>
                                        </p:attrNameLst>
                                      </p:cBhvr>
                                      <p:tavLst>
                                        <p:tav tm="0" fmla="#ppt_h*(1+0.4*sin(2.5*pi*$)*(1-$)^3)">
                                          <p:val>
                                            <p:fltVal val="0.000000"/>
                                          </p:val>
                                        </p:tav>
                                        <p:tav tm="100000">
                                          <p:val>
                                            <p:fltVal val="1.000000"/>
                                          </p:val>
                                        </p:tav>
                                      </p:tavLst>
                                    </p:anim>
                                    <p:anim calcmode="lin" valueType="num">
                                      <p:cBhvr>
                                        <p:cTn id="8" dur="1000" fill="hold">
                                          <p:stCondLst>
                                            <p:cond delay="0"/>
                                          </p:stCondLst>
                                        </p:cTn>
                                        <p:tgtEl>
                                          <p:spTgt spid="2"/>
                                        </p:tgtEl>
                                        <p:attrNameLst>
                                          <p:attrName>ppt_y</p:attrName>
                                        </p:attrNameLst>
                                      </p:cBhvr>
                                      <p:tavLst>
                                        <p:tav tm="0" fmla="#ppt_y-0.5*#ppt_h+0.5*ppt_h">
                                          <p:val>
                                            <p:fltVal val="0.000000"/>
                                          </p:val>
                                        </p:tav>
                                        <p:tav tm="100000">
                                          <p:val>
                                            <p:fltVal val="1.000000"/>
                                          </p:val>
                                        </p:tav>
                                      </p:tavLst>
                                    </p:anim>
                                    <p:anim calcmode="lin" valueType="num">
                                      <p:cBhvr>
                                        <p:cTn id="9" dur="167" fill="hold">
                                          <p:stCondLst>
                                            <p:cond delay="0"/>
                                          </p:stCondLst>
                                        </p:cTn>
                                        <p:tgtEl>
                                          <p:spTgt spid="2"/>
                                        </p:tgtEl>
                                        <p:attrNameLst>
                                          <p:attrName>ppt_h</p:attrName>
                                        </p:attrNameLst>
                                      </p:cBhvr>
                                      <p:tavLst>
                                        <p:tav tm="0" fmla="$^2*#ppt_h">
                                          <p:val>
                                            <p:fltVal val="0.000000"/>
                                          </p:val>
                                        </p:tav>
                                        <p:tav tm="100000" fmla="#ppt_h">
                                          <p:val>
                                            <p:fltVal val="1.000000"/>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14375" y="2836863"/>
            <a:ext cx="2170113"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学习目标</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0658" name="组合 7"/>
          <p:cNvGrpSpPr/>
          <p:nvPr/>
        </p:nvGrpSpPr>
        <p:grpSpPr>
          <a:xfrm>
            <a:off x="3365500" y="920750"/>
            <a:ext cx="8158163" cy="5059363"/>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905"/>
              <a:ext cx="11301" cy="8960"/>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0661"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05163" y="900113"/>
            <a:ext cx="838200" cy="682625"/>
          </a:xfrm>
          <a:prstGeom prst="rect">
            <a:avLst/>
          </a:prstGeom>
          <a:noFill/>
          <a:ln w="9525">
            <a:noFill/>
          </a:ln>
        </p:spPr>
      </p:pic>
      <p:pic>
        <p:nvPicPr>
          <p:cNvPr id="70662" name="图片 9"/>
          <p:cNvPicPr>
            <a:picLocks noChangeAspect="1"/>
          </p:cNvPicPr>
          <p:nvPr/>
        </p:nvPicPr>
        <p:blipFill>
          <a:blip r:embed="rId5">
            <a:clrChange>
              <a:clrFrom>
                <a:srgbClr val="FFFFFF"/>
              </a:clrFrom>
              <a:clrTo>
                <a:srgbClr val="FFFFFF">
                  <a:alpha val="0"/>
                </a:srgbClr>
              </a:clrTo>
            </a:clrChange>
          </a:blip>
          <a:stretch>
            <a:fillRect/>
          </a:stretch>
        </p:blipFill>
        <p:spPr>
          <a:xfrm>
            <a:off x="10834688" y="5362575"/>
            <a:ext cx="733425" cy="673100"/>
          </a:xfrm>
          <a:prstGeom prst="rect">
            <a:avLst/>
          </a:prstGeom>
          <a:noFill/>
          <a:ln w="9525">
            <a:noFill/>
          </a:ln>
        </p:spPr>
      </p:pic>
      <p:sp>
        <p:nvSpPr>
          <p:cNvPr id="6" name="文本框 5"/>
          <p:cNvSpPr txBox="1"/>
          <p:nvPr>
            <p:custDataLst>
              <p:tags r:id="rId6"/>
            </p:custDataLst>
          </p:nvPr>
        </p:nvSpPr>
        <p:spPr>
          <a:xfrm>
            <a:off x="3916045" y="3500755"/>
            <a:ext cx="7193280" cy="211645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【能力目标】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4525" indent="-28448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掌握汇率的计算方法和标价方法；</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熟悉国际收支平衡表的主要内容。</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12" name="文本框 11"/>
          <p:cNvSpPr txBox="1"/>
          <p:nvPr>
            <p:custDataLst>
              <p:tags r:id="rId7"/>
            </p:custDataLst>
          </p:nvPr>
        </p:nvSpPr>
        <p:spPr>
          <a:xfrm>
            <a:off x="3925888" y="1476375"/>
            <a:ext cx="7172325" cy="163512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【知识目标】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5795" indent="-28575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熟悉外汇的由来，对外汇和汇率的本质有一个全面的认识；</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掌握国际收支与国际收支平衡表；</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了解人民币国际化进程。</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p:txBody>
      </p:sp>
    </p:spTree>
    <p:custDataLst>
      <p:tags r:id="rId8"/>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692150" y="2836863"/>
            <a:ext cx="2171700"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工作任务</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1682" name="组合 7"/>
          <p:cNvGrpSpPr/>
          <p:nvPr/>
        </p:nvGrpSpPr>
        <p:grpSpPr>
          <a:xfrm>
            <a:off x="3343275" y="1812925"/>
            <a:ext cx="8159750" cy="3232150"/>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1481"/>
              <a:ext cx="11301" cy="7938"/>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1685"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16275" y="1816100"/>
            <a:ext cx="838200" cy="682625"/>
          </a:xfrm>
          <a:prstGeom prst="rect">
            <a:avLst/>
          </a:prstGeom>
          <a:noFill/>
          <a:ln w="9525">
            <a:noFill/>
          </a:ln>
        </p:spPr>
      </p:pic>
      <p:pic>
        <p:nvPicPr>
          <p:cNvPr id="71686" name="图片 9"/>
          <p:cNvPicPr>
            <a:picLocks noChangeAspect="1"/>
          </p:cNvPicPr>
          <p:nvPr/>
        </p:nvPicPr>
        <p:blipFill>
          <a:blip r:embed="rId5">
            <a:clrChange>
              <a:clrFrom>
                <a:srgbClr val="FFFFFF"/>
              </a:clrFrom>
              <a:clrTo>
                <a:srgbClr val="FFFFFF">
                  <a:alpha val="0"/>
                </a:srgbClr>
              </a:clrTo>
            </a:clrChange>
          </a:blip>
          <a:stretch>
            <a:fillRect/>
          </a:stretch>
        </p:blipFill>
        <p:spPr>
          <a:xfrm>
            <a:off x="10769600" y="4371975"/>
            <a:ext cx="733425" cy="673100"/>
          </a:xfrm>
          <a:prstGeom prst="rect">
            <a:avLst/>
          </a:prstGeom>
          <a:noFill/>
          <a:ln w="9525">
            <a:noFill/>
          </a:ln>
        </p:spPr>
      </p:pic>
      <p:sp>
        <p:nvSpPr>
          <p:cNvPr id="71687" name="文本框 5"/>
          <p:cNvSpPr txBox="1"/>
          <p:nvPr>
            <p:custDataLst>
              <p:tags r:id="rId6"/>
            </p:custDataLst>
          </p:nvPr>
        </p:nvSpPr>
        <p:spPr>
          <a:xfrm>
            <a:off x="3886200" y="2794000"/>
            <a:ext cx="7191375" cy="1270000"/>
          </a:xfrm>
          <a:prstGeom prst="rect">
            <a:avLst/>
          </a:prstGeom>
          <a:noFill/>
          <a:ln w="9525">
            <a:noFill/>
          </a:ln>
        </p:spPr>
        <p:txBody>
          <a:bodyPr wrap="square" lIns="101600" tIns="0" rIns="82550" bIns="0" anchor="ctr" anchorCtr="0"/>
          <a:p>
            <a:pPr marL="361950" indent="-361950" fontAlgn="ctr">
              <a:lnSpc>
                <a:spcPct val="150000"/>
              </a:lnSpc>
              <a:spcBef>
                <a:spcPts val="1000"/>
              </a:spcBef>
              <a:buClr>
                <a:srgbClr val="175094"/>
              </a:buClr>
              <a:buSzPct val="100000"/>
              <a:buFont typeface="WPS-Bullets" pitchFamily="2" charset="0"/>
              <a:buChar char=""/>
            </a:pPr>
            <a:r>
              <a:rPr lang="zh-CN" altLang="en-US" sz="2000">
                <a:solidFill>
                  <a:srgbClr val="175094"/>
                </a:solidFill>
                <a:latin typeface="微软雅黑" panose="020B0503020204020204" pitchFamily="34" charset="-122"/>
                <a:ea typeface="微软雅黑" panose="020B0503020204020204" pitchFamily="34" charset="-122"/>
              </a:rPr>
              <a:t>熟悉掌握直接标记法和间接标价法；</a:t>
            </a:r>
            <a:endParaRPr lang="zh-CN" altLang="en-US" sz="2000">
              <a:solidFill>
                <a:srgbClr val="175094"/>
              </a:solidFill>
              <a:latin typeface="微软雅黑" panose="020B0503020204020204" pitchFamily="34" charset="-122"/>
              <a:ea typeface="微软雅黑" panose="020B0503020204020204" pitchFamily="34" charset="-122"/>
            </a:endParaRPr>
          </a:p>
          <a:p>
            <a:pPr marL="361950" indent="-361950" fontAlgn="ctr">
              <a:lnSpc>
                <a:spcPct val="150000"/>
              </a:lnSpc>
              <a:spcBef>
                <a:spcPts val="1000"/>
              </a:spcBef>
              <a:buClr>
                <a:srgbClr val="175094"/>
              </a:buClr>
              <a:buSzPct val="100000"/>
              <a:buFont typeface="WPS-Bullets" pitchFamily="2" charset="0"/>
              <a:buChar char=""/>
            </a:pPr>
            <a:r>
              <a:rPr lang="zh-CN" altLang="en-US" sz="2000">
                <a:solidFill>
                  <a:srgbClr val="175094"/>
                </a:solidFill>
                <a:latin typeface="微软雅黑" panose="020B0503020204020204" pitchFamily="34" charset="-122"/>
                <a:ea typeface="微软雅黑" panose="020B0503020204020204" pitchFamily="34" charset="-122"/>
              </a:rPr>
              <a:t>分析我国近十年的国际收支平衡表：经常账户、资本和金融账户、储备资产账户、净误差与遗漏账户的变化趋势。</a:t>
            </a:r>
            <a:endParaRPr lang="zh-CN" altLang="en-US" sz="2000">
              <a:solidFill>
                <a:srgbClr val="175094"/>
              </a:solidFill>
              <a:latin typeface="微软雅黑" panose="020B0503020204020204" pitchFamily="34" charset="-122"/>
              <a:ea typeface="微软雅黑" panose="020B0503020204020204" pitchFamily="34" charset="-122"/>
            </a:endParaRPr>
          </a:p>
        </p:txBody>
      </p:sp>
    </p:spTree>
    <p:custDataLst>
      <p:tags r:id="rId7"/>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143885" y="227584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任务一</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外汇与汇率</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7" name="Title 6"/>
          <p:cNvSpPr txBox="1"/>
          <p:nvPr>
            <p:custDataLst>
              <p:tags r:id="rId1"/>
            </p:custDataLst>
          </p:nvPr>
        </p:nvSpPr>
        <p:spPr>
          <a:xfrm>
            <a:off x="839470" y="1557020"/>
            <a:ext cx="6544945" cy="477075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60045" lvl="0" algn="just" fontAlgn="auto">
              <a:lnSpc>
                <a:spcPct val="150000"/>
              </a:lnSpc>
              <a:spcBef>
                <a:spcPts val="10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（一）外汇的概念</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50000"/>
              </a:lnSpc>
              <a:spcBef>
                <a:spcPts val="10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外汇（Foreign Exchange）一词是“国际汇兑”的简称。由于各国都有自己独立的货币制度和货币，一国货币不能在另一国流通，从而国与国之间的债权和债务在清偿时，需要进行本外币的兑换。外汇作为外币以及用外币表示的用于国际结算的支付手段，一般包含范围比较广泛：一切存在国外银行的外币存款，在国外能得到偿付的外币、外币票据、外币支付凭证、股票和债券，以及可以用于清偿国际间债务的其他外币资产，统称为外汇。国际间债权债务的结算通常不采取现金输送方式，而是借助于支付凭证和信用凭证的传递来实现。</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76803" name="图片 5"/>
          <p:cNvPicPr>
            <a:picLocks noChangeAspect="1"/>
          </p:cNvPicPr>
          <p:nvPr>
            <p:custDataLst>
              <p:tags r:id="rId2"/>
            </p:custDataLst>
          </p:nvPr>
        </p:nvPicPr>
        <p:blipFill>
          <a:blip r:embed="rId3">
            <a:clrChange>
              <a:clrFrom>
                <a:srgbClr val="F2F2F2"/>
              </a:clrFrom>
              <a:clrTo>
                <a:srgbClr val="F2F2F2">
                  <a:alpha val="0"/>
                </a:srgbClr>
              </a:clrTo>
            </a:clrChange>
          </a:blip>
          <a:stretch>
            <a:fillRect/>
          </a:stretch>
        </p:blipFill>
        <p:spPr>
          <a:xfrm>
            <a:off x="7752080" y="2132965"/>
            <a:ext cx="4118610" cy="3437890"/>
          </a:xfrm>
          <a:prstGeom prst="rect">
            <a:avLst/>
          </a:prstGeom>
          <a:noFill/>
          <a:ln w="9525">
            <a:noFill/>
          </a:ln>
        </p:spPr>
      </p:pic>
      <p:grpSp>
        <p:nvGrpSpPr>
          <p:cNvPr id="76804"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一、外汇</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圆角矩形 52"/>
          <p:cNvSpPr/>
          <p:nvPr>
            <p:custDataLst>
              <p:tags r:id="rId1"/>
            </p:custDataLst>
          </p:nvPr>
        </p:nvSpPr>
        <p:spPr>
          <a:xfrm>
            <a:off x="1509713" y="2011363"/>
            <a:ext cx="36513" cy="2195513"/>
          </a:xfrm>
          <a:prstGeom prst="roundRect">
            <a:avLst>
              <a:gd name="adj" fmla="val 50000"/>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48" name="文本框 5"/>
          <p:cNvSpPr txBox="1"/>
          <p:nvPr>
            <p:custDataLst>
              <p:tags r:id="rId2"/>
            </p:custDataLst>
          </p:nvPr>
        </p:nvSpPr>
        <p:spPr>
          <a:xfrm>
            <a:off x="2265045" y="1854835"/>
            <a:ext cx="4930775" cy="1185545"/>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动态的外汇概念</a:t>
            </a:r>
            <a:endParaRPr lang="zh-CN" altLang="en-US"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动态外汇是指人们为了清偿国际间的债权债务关系，将一种货币兑换成另一种货币的行为。</a:t>
            </a:r>
            <a:endParaRPr lang="zh-CN" altLang="en-US"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3" name="组合 2"/>
          <p:cNvGrpSpPr/>
          <p:nvPr>
            <p:custDataLst>
              <p:tags r:id="rId3"/>
            </p:custDataLst>
          </p:nvPr>
        </p:nvGrpSpPr>
        <p:grpSpPr>
          <a:xfrm>
            <a:off x="1068705" y="1729740"/>
            <a:ext cx="925830" cy="949960"/>
            <a:chOff x="1661" y="3042"/>
            <a:chExt cx="1458" cy="1496"/>
          </a:xfrm>
          <a:solidFill>
            <a:srgbClr val="1F74AD"/>
          </a:solidFill>
        </p:grpSpPr>
        <p:sp>
          <p:nvSpPr>
            <p:cNvPr id="44" name="椭圆 43"/>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6" name="泪滴形 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6" name="图形 18"/>
          <p:cNvPicPr>
            <a:picLocks noChangeAspect="1"/>
          </p:cNvPicPr>
          <p:nvPr>
            <p:custDataLst>
              <p:tags r:id="rId4"/>
            </p:custDataLst>
          </p:nvPr>
        </p:nvPicPr>
        <p:blipFill>
          <a:blip r:embed="rId5"/>
          <a:stretch>
            <a:fillRect/>
          </a:stretch>
        </p:blipFill>
        <p:spPr>
          <a:xfrm>
            <a:off x="1249363" y="1911350"/>
            <a:ext cx="574675" cy="576263"/>
          </a:xfrm>
          <a:prstGeom prst="rect">
            <a:avLst/>
          </a:prstGeom>
          <a:noFill/>
          <a:ln w="9525">
            <a:noFill/>
          </a:ln>
        </p:spPr>
      </p:pic>
      <p:sp>
        <p:nvSpPr>
          <p:cNvPr id="21" name="圆角矩形 52"/>
          <p:cNvSpPr/>
          <p:nvPr>
            <p:custDataLst>
              <p:tags r:id="rId6"/>
            </p:custDataLst>
          </p:nvPr>
        </p:nvSpPr>
        <p:spPr>
          <a:xfrm>
            <a:off x="1511300" y="3595370"/>
            <a:ext cx="34925" cy="2808288"/>
          </a:xfrm>
          <a:prstGeom prst="roundRect">
            <a:avLst>
              <a:gd name="adj" fmla="val 50000"/>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24" name="组合 23"/>
          <p:cNvGrpSpPr/>
          <p:nvPr>
            <p:custDataLst>
              <p:tags r:id="rId7"/>
            </p:custDataLst>
          </p:nvPr>
        </p:nvGrpSpPr>
        <p:grpSpPr>
          <a:xfrm>
            <a:off x="1055685" y="3730815"/>
            <a:ext cx="925833" cy="949960"/>
            <a:chOff x="1661" y="3042"/>
            <a:chExt cx="1458" cy="1496"/>
          </a:xfrm>
          <a:solidFill>
            <a:srgbClr val="3498DB"/>
          </a:solidFill>
        </p:grpSpPr>
        <p:sp>
          <p:nvSpPr>
            <p:cNvPr id="25" name="椭圆 24"/>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26" name="泪滴形 2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9" name="图形 26"/>
          <p:cNvPicPr>
            <a:picLocks noChangeAspect="1"/>
          </p:cNvPicPr>
          <p:nvPr>
            <p:custDataLst>
              <p:tags r:id="rId8"/>
            </p:custDataLst>
          </p:nvPr>
        </p:nvPicPr>
        <p:blipFill>
          <a:blip r:embed="rId5"/>
          <a:stretch>
            <a:fillRect/>
          </a:stretch>
        </p:blipFill>
        <p:spPr>
          <a:xfrm>
            <a:off x="1249363" y="3854450"/>
            <a:ext cx="576262" cy="576263"/>
          </a:xfrm>
          <a:prstGeom prst="rect">
            <a:avLst/>
          </a:prstGeom>
          <a:noFill/>
          <a:ln w="9525">
            <a:noFill/>
          </a:ln>
        </p:spPr>
      </p:pic>
      <p:grpSp>
        <p:nvGrpSpPr>
          <p:cNvPr id="107530" name="组合 28"/>
          <p:cNvGrpSpPr/>
          <p:nvPr/>
        </p:nvGrpSpPr>
        <p:grpSpPr>
          <a:xfrm>
            <a:off x="927100" y="341313"/>
            <a:ext cx="10360025" cy="523875"/>
            <a:chOff x="1459" y="538"/>
            <a:chExt cx="16315" cy="825"/>
          </a:xfrm>
        </p:grpSpPr>
        <p:cxnSp>
          <p:nvCxnSpPr>
            <p:cNvPr id="53" name="直接连接符 52"/>
            <p:cNvCxnSpPr/>
            <p:nvPr>
              <p:custDataLst>
                <p:tags r:id="rId9"/>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0"/>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1"/>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一、外汇</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5" name="组合 4"/>
          <p:cNvGrpSpPr/>
          <p:nvPr>
            <p:custDataLst>
              <p:tags r:id="rId12"/>
            </p:custDataLst>
          </p:nvPr>
        </p:nvGrpSpPr>
        <p:grpSpPr>
          <a:xfrm>
            <a:off x="7745729" y="2206625"/>
            <a:ext cx="3540760" cy="3234052"/>
            <a:chOff x="12198" y="4781"/>
            <a:chExt cx="5387" cy="3380"/>
          </a:xfrm>
        </p:grpSpPr>
        <p:sp>
          <p:nvSpPr>
            <p:cNvPr id="9" name="PA-圆角矩形 2"/>
            <p:cNvSpPr/>
            <p:nvPr/>
          </p:nvSpPr>
          <p:spPr>
            <a:xfrm>
              <a:off x="12198" y="4781"/>
              <a:ext cx="4337" cy="467"/>
            </a:xfrm>
            <a:prstGeom prst="roundRect">
              <a:avLst>
                <a:gd name="adj" fmla="val 8586"/>
              </a:avLst>
            </a:prstGeom>
            <a:blipFill dpi="0" rotWithShape="0">
              <a:blip r:embed="rId13" cstate="screen"/>
              <a:srcRect/>
              <a:stretch>
                <a:fillRect t="-373000" r="-24000" b="-99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1" name="PA-圆角矩形 3"/>
            <p:cNvSpPr/>
            <p:nvPr/>
          </p:nvSpPr>
          <p:spPr>
            <a:xfrm>
              <a:off x="13248" y="5273"/>
              <a:ext cx="4337" cy="467"/>
            </a:xfrm>
            <a:prstGeom prst="roundRect">
              <a:avLst>
                <a:gd name="adj" fmla="val 8586"/>
              </a:avLst>
            </a:prstGeom>
            <a:blipFill dpi="0" rotWithShape="0">
              <a:blip r:embed="rId13" cstate="screen"/>
              <a:srcRect/>
              <a:stretch>
                <a:fillRect l="-24000" t="-478000" b="-89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2" name="PA-圆角矩形 4"/>
            <p:cNvSpPr/>
            <p:nvPr/>
          </p:nvSpPr>
          <p:spPr>
            <a:xfrm>
              <a:off x="12471" y="5765"/>
              <a:ext cx="4337" cy="467"/>
            </a:xfrm>
            <a:prstGeom prst="roundRect">
              <a:avLst>
                <a:gd name="adj" fmla="val 8586"/>
              </a:avLst>
            </a:prstGeom>
            <a:blipFill dpi="0" rotWithShape="0">
              <a:blip r:embed="rId13" cstate="screen"/>
              <a:srcRect/>
              <a:stretch>
                <a:fillRect l="-6000" t="-583000" r="-18000" b="-78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3" name="PA-圆角矩形 5"/>
            <p:cNvSpPr/>
            <p:nvPr/>
          </p:nvSpPr>
          <p:spPr>
            <a:xfrm>
              <a:off x="12198" y="6256"/>
              <a:ext cx="5169" cy="920"/>
            </a:xfrm>
            <a:prstGeom prst="roundRect">
              <a:avLst>
                <a:gd name="adj" fmla="val 8586"/>
              </a:avLst>
            </a:prstGeom>
            <a:blipFill dpi="0" rotWithShape="0">
              <a:blip r:embed="rId13" cstate="screen"/>
              <a:srcRect/>
              <a:stretch>
                <a:fillRect t="-349000" r="-4000" b="-2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4" name="PA-圆角矩形 6"/>
            <p:cNvSpPr/>
            <p:nvPr/>
          </p:nvSpPr>
          <p:spPr>
            <a:xfrm>
              <a:off x="12198" y="7202"/>
              <a:ext cx="4337" cy="467"/>
            </a:xfrm>
            <a:prstGeom prst="roundRect">
              <a:avLst>
                <a:gd name="adj" fmla="val 8586"/>
              </a:avLst>
            </a:prstGeom>
            <a:blipFill dpi="0" rotWithShape="0">
              <a:blip r:embed="rId13" cstate="screen"/>
              <a:srcRect/>
              <a:stretch>
                <a:fillRect t="-891000" r="-24000" b="-47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5" name="PA-圆角矩形 7"/>
            <p:cNvSpPr/>
            <p:nvPr/>
          </p:nvSpPr>
          <p:spPr>
            <a:xfrm>
              <a:off x="13075" y="7694"/>
              <a:ext cx="4337" cy="467"/>
            </a:xfrm>
            <a:prstGeom prst="roundRect">
              <a:avLst>
                <a:gd name="adj" fmla="val 8586"/>
              </a:avLst>
            </a:prstGeom>
            <a:blipFill dpi="0" rotWithShape="0">
              <a:blip r:embed="rId13" cstate="screen"/>
              <a:srcRect/>
              <a:stretch>
                <a:fillRect l="-20000" t="-997000" r="-4000" b="-37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
        <p:nvSpPr>
          <p:cNvPr id="16" name="文本框 5"/>
          <p:cNvSpPr txBox="1"/>
          <p:nvPr>
            <p:custDataLst>
              <p:tags r:id="rId14"/>
            </p:custDataLst>
          </p:nvPr>
        </p:nvSpPr>
        <p:spPr>
          <a:xfrm>
            <a:off x="2298700" y="3783330"/>
            <a:ext cx="4780280" cy="141478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静态的外汇概念</a:t>
            </a:r>
            <a:endParaRPr lang="zh-CN" altLang="en-US" strike="noStrike" spc="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静态外汇是指在清偿国际债权债务的国际汇兑活动中所使用的支付手段和资产。</a:t>
            </a:r>
            <a:endParaRPr lang="zh-CN" altLang="en-US"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5"/>
    </p:custData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7" name="Title 6"/>
          <p:cNvSpPr txBox="1"/>
          <p:nvPr>
            <p:custDataLst>
              <p:tags r:id="rId1"/>
            </p:custDataLst>
          </p:nvPr>
        </p:nvSpPr>
        <p:spPr>
          <a:xfrm>
            <a:off x="1244600" y="1339850"/>
            <a:ext cx="6905625"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1000"/>
              </a:spcBef>
              <a:spcAft>
                <a:spcPts val="0"/>
              </a:spcAft>
              <a:buClr>
                <a:srgbClr val="1F4E78"/>
              </a:buClr>
              <a:buSzPct val="110000"/>
              <a:buFont typeface="Wingdings" panose="05000000000000000000" charset="0"/>
              <a:buChar char="u"/>
            </a:pPr>
            <a:r>
              <a:rPr sz="1800" b="1" strike="noStrike" spc="2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（二）外汇的分类</a:t>
            </a:r>
            <a:endParaRPr sz="1800" b="1" strike="noStrike" spc="2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8850" name="组合 91"/>
          <p:cNvGrpSpPr/>
          <p:nvPr/>
        </p:nvGrpSpPr>
        <p:grpSpPr>
          <a:xfrm>
            <a:off x="927100" y="341313"/>
            <a:ext cx="10360025" cy="523875"/>
            <a:chOff x="1459" y="538"/>
            <a:chExt cx="16315" cy="825"/>
          </a:xfrm>
        </p:grpSpPr>
        <p:cxnSp>
          <p:nvCxnSpPr>
            <p:cNvPr id="93" name="直接连接符 9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5"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一、外汇</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78854" name="组合 1"/>
          <p:cNvGrpSpPr/>
          <p:nvPr/>
        </p:nvGrpSpPr>
        <p:grpSpPr>
          <a:xfrm>
            <a:off x="1125538" y="2355850"/>
            <a:ext cx="3219450" cy="3163888"/>
            <a:chOff x="1713" y="2088"/>
            <a:chExt cx="6072" cy="6234"/>
          </a:xfrm>
        </p:grpSpPr>
        <p:sp>
          <p:nvSpPr>
            <p:cNvPr id="78855" name="任意多边形 21"/>
            <p:cNvSpPr/>
            <p:nvPr>
              <p:custDataLst>
                <p:tags r:id="rId2"/>
              </p:custDataLst>
            </p:nvPr>
          </p:nvSpPr>
          <p:spPr>
            <a:xfrm>
              <a:off x="3342" y="2814"/>
              <a:ext cx="4361" cy="5509"/>
            </a:xfrm>
            <a:custGeom>
              <a:avLst/>
              <a:gdLst/>
              <a:ahLst/>
              <a:cxnLst>
                <a:cxn ang="0">
                  <a:pos x="92" y="0"/>
                </a:cxn>
                <a:cxn ang="0">
                  <a:pos x="0" y="256"/>
                </a:cxn>
                <a:cxn ang="0">
                  <a:pos x="0" y="5108"/>
                </a:cxn>
                <a:cxn ang="0">
                  <a:pos x="401" y="5509"/>
                </a:cxn>
                <a:cxn ang="0">
                  <a:pos x="4021" y="5509"/>
                </a:cxn>
                <a:cxn ang="0">
                  <a:pos x="4361" y="5334"/>
                </a:cxn>
                <a:cxn ang="0">
                  <a:pos x="4042" y="5488"/>
                </a:cxn>
                <a:cxn ang="0">
                  <a:pos x="431" y="5488"/>
                </a:cxn>
                <a:cxn ang="0">
                  <a:pos x="20" y="5077"/>
                </a:cxn>
                <a:cxn ang="0">
                  <a:pos x="20" y="226"/>
                </a:cxn>
                <a:cxn ang="0">
                  <a:pos x="92" y="0"/>
                </a:cxn>
              </a:cxnLst>
              <a:pathLst>
                <a:path w="424" h="536">
                  <a:moveTo>
                    <a:pt x="9" y="0"/>
                  </a:moveTo>
                  <a:cubicBezTo>
                    <a:pt x="3" y="6"/>
                    <a:pt x="0" y="15"/>
                    <a:pt x="0" y="25"/>
                  </a:cubicBezTo>
                  <a:cubicBezTo>
                    <a:pt x="0" y="497"/>
                    <a:pt x="0" y="497"/>
                    <a:pt x="0" y="497"/>
                  </a:cubicBezTo>
                  <a:cubicBezTo>
                    <a:pt x="0" y="519"/>
                    <a:pt x="18" y="536"/>
                    <a:pt x="39" y="536"/>
                  </a:cubicBezTo>
                  <a:cubicBezTo>
                    <a:pt x="391" y="536"/>
                    <a:pt x="391" y="536"/>
                    <a:pt x="391" y="536"/>
                  </a:cubicBezTo>
                  <a:cubicBezTo>
                    <a:pt x="405" y="536"/>
                    <a:pt x="416" y="530"/>
                    <a:pt x="424" y="519"/>
                  </a:cubicBezTo>
                  <a:cubicBezTo>
                    <a:pt x="416" y="528"/>
                    <a:pt x="405" y="534"/>
                    <a:pt x="393" y="534"/>
                  </a:cubicBezTo>
                  <a:cubicBezTo>
                    <a:pt x="42" y="534"/>
                    <a:pt x="42" y="534"/>
                    <a:pt x="42" y="534"/>
                  </a:cubicBezTo>
                  <a:cubicBezTo>
                    <a:pt x="20" y="534"/>
                    <a:pt x="2" y="516"/>
                    <a:pt x="2" y="494"/>
                  </a:cubicBezTo>
                  <a:cubicBezTo>
                    <a:pt x="2" y="22"/>
                    <a:pt x="2" y="22"/>
                    <a:pt x="2" y="22"/>
                  </a:cubicBezTo>
                  <a:cubicBezTo>
                    <a:pt x="2" y="14"/>
                    <a:pt x="5" y="6"/>
                    <a:pt x="9" y="0"/>
                  </a:cubicBezTo>
                </a:path>
              </a:pathLst>
            </a:custGeom>
            <a:solidFill>
              <a:srgbClr val="939598"/>
            </a:solidFill>
            <a:ln w="9525">
              <a:noFill/>
            </a:ln>
          </p:spPr>
          <p:txBody>
            <a:bodyPr/>
            <a:p>
              <a:endParaRPr lang="zh-CN" altLang="en-US"/>
            </a:p>
          </p:txBody>
        </p:sp>
        <p:sp>
          <p:nvSpPr>
            <p:cNvPr id="78856" name="任意多边形 22"/>
            <p:cNvSpPr/>
            <p:nvPr>
              <p:custDataLst>
                <p:tags r:id="rId3"/>
              </p:custDataLst>
            </p:nvPr>
          </p:nvSpPr>
          <p:spPr>
            <a:xfrm>
              <a:off x="3363" y="2642"/>
              <a:ext cx="4423" cy="5661"/>
            </a:xfrm>
            <a:custGeom>
              <a:avLst/>
              <a:gdLst/>
              <a:ahLst/>
              <a:cxnLst>
                <a:cxn ang="0">
                  <a:pos x="4423" y="5250"/>
                </a:cxn>
                <a:cxn ang="0">
                  <a:pos x="4021" y="5661"/>
                </a:cxn>
                <a:cxn ang="0">
                  <a:pos x="411" y="5661"/>
                </a:cxn>
                <a:cxn ang="0">
                  <a:pos x="0" y="5250"/>
                </a:cxn>
                <a:cxn ang="0">
                  <a:pos x="0" y="400"/>
                </a:cxn>
                <a:cxn ang="0">
                  <a:pos x="411" y="0"/>
                </a:cxn>
                <a:cxn ang="0">
                  <a:pos x="4021" y="0"/>
                </a:cxn>
                <a:cxn ang="0">
                  <a:pos x="4423" y="400"/>
                </a:cxn>
                <a:cxn ang="0">
                  <a:pos x="4423" y="5250"/>
                </a:cxn>
              </a:cxnLst>
              <a:pathLst>
                <a:path w="430" h="551">
                  <a:moveTo>
                    <a:pt x="430" y="511"/>
                  </a:moveTo>
                  <a:cubicBezTo>
                    <a:pt x="430" y="533"/>
                    <a:pt x="413" y="551"/>
                    <a:pt x="391" y="551"/>
                  </a:cubicBezTo>
                  <a:cubicBezTo>
                    <a:pt x="40" y="551"/>
                    <a:pt x="40" y="551"/>
                    <a:pt x="40" y="551"/>
                  </a:cubicBezTo>
                  <a:cubicBezTo>
                    <a:pt x="18" y="551"/>
                    <a:pt x="0" y="533"/>
                    <a:pt x="0" y="511"/>
                  </a:cubicBezTo>
                  <a:cubicBezTo>
                    <a:pt x="0" y="39"/>
                    <a:pt x="0" y="39"/>
                    <a:pt x="0" y="39"/>
                  </a:cubicBezTo>
                  <a:cubicBezTo>
                    <a:pt x="0" y="17"/>
                    <a:pt x="18" y="0"/>
                    <a:pt x="40" y="0"/>
                  </a:cubicBezTo>
                  <a:cubicBezTo>
                    <a:pt x="391" y="0"/>
                    <a:pt x="391" y="0"/>
                    <a:pt x="391" y="0"/>
                  </a:cubicBezTo>
                  <a:cubicBezTo>
                    <a:pt x="413" y="0"/>
                    <a:pt x="430" y="17"/>
                    <a:pt x="430" y="39"/>
                  </a:cubicBezTo>
                  <a:cubicBezTo>
                    <a:pt x="430" y="511"/>
                    <a:pt x="430" y="511"/>
                    <a:pt x="430" y="511"/>
                  </a:cubicBezTo>
                </a:path>
              </a:pathLst>
            </a:custGeom>
            <a:solidFill>
              <a:srgbClr val="D9DDE4"/>
            </a:solidFill>
            <a:ln w="9525">
              <a:noFill/>
            </a:ln>
          </p:spPr>
          <p:txBody>
            <a:bodyPr/>
            <a:p>
              <a:endParaRPr lang="zh-CN" altLang="en-US"/>
            </a:p>
          </p:txBody>
        </p:sp>
        <p:sp>
          <p:nvSpPr>
            <p:cNvPr id="78857" name="任意多边形 23"/>
            <p:cNvSpPr/>
            <p:nvPr>
              <p:custDataLst>
                <p:tags r:id="rId4"/>
              </p:custDataLst>
            </p:nvPr>
          </p:nvSpPr>
          <p:spPr>
            <a:xfrm>
              <a:off x="3569" y="2969"/>
              <a:ext cx="3990" cy="5086"/>
            </a:xfrm>
            <a:custGeom>
              <a:avLst/>
              <a:gdLst/>
              <a:ahLst/>
              <a:cxnLst>
                <a:cxn ang="0">
                  <a:pos x="3990" y="0"/>
                </a:cxn>
                <a:cxn ang="0">
                  <a:pos x="3969" y="0"/>
                </a:cxn>
                <a:cxn ang="0">
                  <a:pos x="3969" y="5055"/>
                </a:cxn>
                <a:cxn ang="0">
                  <a:pos x="914" y="5055"/>
                </a:cxn>
                <a:cxn ang="0">
                  <a:pos x="0" y="4171"/>
                </a:cxn>
                <a:cxn ang="0">
                  <a:pos x="0" y="4171"/>
                </a:cxn>
                <a:cxn ang="0">
                  <a:pos x="935" y="5086"/>
                </a:cxn>
                <a:cxn ang="0">
                  <a:pos x="3990" y="5086"/>
                </a:cxn>
                <a:cxn ang="0">
                  <a:pos x="3990" y="0"/>
                </a:cxn>
              </a:cxnLst>
              <a:pathLst>
                <a:path w="1549" h="1974">
                  <a:moveTo>
                    <a:pt x="1549" y="0"/>
                  </a:moveTo>
                  <a:lnTo>
                    <a:pt x="1541" y="0"/>
                  </a:lnTo>
                  <a:lnTo>
                    <a:pt x="1541" y="1962"/>
                  </a:lnTo>
                  <a:lnTo>
                    <a:pt x="355" y="1962"/>
                  </a:lnTo>
                  <a:lnTo>
                    <a:pt x="0" y="1619"/>
                  </a:lnTo>
                  <a:lnTo>
                    <a:pt x="0" y="1619"/>
                  </a:lnTo>
                  <a:lnTo>
                    <a:pt x="363" y="1974"/>
                  </a:lnTo>
                  <a:lnTo>
                    <a:pt x="1549" y="1974"/>
                  </a:lnTo>
                  <a:lnTo>
                    <a:pt x="1549" y="0"/>
                  </a:lnTo>
                </a:path>
              </a:pathLst>
            </a:custGeom>
            <a:noFill/>
            <a:ln w="9525">
              <a:noFill/>
            </a:ln>
          </p:spPr>
          <p:txBody>
            <a:bodyPr/>
            <a:p>
              <a:endParaRPr lang="zh-CN" altLang="en-US"/>
            </a:p>
          </p:txBody>
        </p:sp>
        <p:sp>
          <p:nvSpPr>
            <p:cNvPr id="78858" name="任意多边形 24"/>
            <p:cNvSpPr/>
            <p:nvPr>
              <p:custDataLst>
                <p:tags r:id="rId5"/>
              </p:custDataLst>
            </p:nvPr>
          </p:nvSpPr>
          <p:spPr>
            <a:xfrm>
              <a:off x="3538" y="2948"/>
              <a:ext cx="4001" cy="5076"/>
            </a:xfrm>
            <a:custGeom>
              <a:avLst/>
              <a:gdLst/>
              <a:ahLst/>
              <a:cxnLst>
                <a:cxn ang="0">
                  <a:pos x="945" y="5076"/>
                </a:cxn>
                <a:cxn ang="0">
                  <a:pos x="4001" y="5076"/>
                </a:cxn>
                <a:cxn ang="0">
                  <a:pos x="4001" y="0"/>
                </a:cxn>
                <a:cxn ang="0">
                  <a:pos x="0" y="0"/>
                </a:cxn>
                <a:cxn ang="0">
                  <a:pos x="0" y="4171"/>
                </a:cxn>
                <a:cxn ang="0">
                  <a:pos x="945" y="5076"/>
                </a:cxn>
              </a:cxnLst>
              <a:pathLst>
                <a:path w="1553" h="1970">
                  <a:moveTo>
                    <a:pt x="367" y="1970"/>
                  </a:moveTo>
                  <a:lnTo>
                    <a:pt x="1553" y="1970"/>
                  </a:lnTo>
                  <a:lnTo>
                    <a:pt x="1553" y="0"/>
                  </a:lnTo>
                  <a:lnTo>
                    <a:pt x="0" y="0"/>
                  </a:lnTo>
                  <a:lnTo>
                    <a:pt x="0" y="1619"/>
                  </a:lnTo>
                  <a:lnTo>
                    <a:pt x="367" y="1970"/>
                  </a:lnTo>
                  <a:close/>
                </a:path>
              </a:pathLst>
            </a:custGeom>
            <a:solidFill>
              <a:srgbClr val="FFFFFF"/>
            </a:solidFill>
            <a:ln w="9525">
              <a:noFill/>
            </a:ln>
          </p:spPr>
          <p:txBody>
            <a:bodyPr/>
            <a:p>
              <a:endParaRPr lang="zh-CN" altLang="en-US"/>
            </a:p>
          </p:txBody>
        </p:sp>
        <p:sp>
          <p:nvSpPr>
            <p:cNvPr id="78859" name="任意多边形 25"/>
            <p:cNvSpPr/>
            <p:nvPr>
              <p:custDataLst>
                <p:tags r:id="rId6"/>
              </p:custDataLst>
            </p:nvPr>
          </p:nvSpPr>
          <p:spPr>
            <a:xfrm>
              <a:off x="3738" y="3148"/>
              <a:ext cx="4001" cy="5076"/>
            </a:xfrm>
            <a:custGeom>
              <a:avLst/>
              <a:gdLst/>
              <a:ahLst/>
              <a:cxnLst>
                <a:cxn ang="0">
                  <a:pos x="945" y="5076"/>
                </a:cxn>
                <a:cxn ang="0">
                  <a:pos x="4001" y="5076"/>
                </a:cxn>
                <a:cxn ang="0">
                  <a:pos x="4001" y="0"/>
                </a:cxn>
                <a:cxn ang="0">
                  <a:pos x="0" y="0"/>
                </a:cxn>
                <a:cxn ang="0">
                  <a:pos x="0" y="4171"/>
                </a:cxn>
                <a:cxn ang="0">
                  <a:pos x="945" y="5076"/>
                </a:cxn>
              </a:cxnLst>
              <a:pathLst>
                <a:path w="1553" h="1970">
                  <a:moveTo>
                    <a:pt x="367" y="1970"/>
                  </a:moveTo>
                  <a:lnTo>
                    <a:pt x="1553" y="1970"/>
                  </a:lnTo>
                  <a:lnTo>
                    <a:pt x="1553" y="0"/>
                  </a:lnTo>
                  <a:lnTo>
                    <a:pt x="0" y="0"/>
                  </a:lnTo>
                  <a:lnTo>
                    <a:pt x="0" y="1619"/>
                  </a:lnTo>
                  <a:lnTo>
                    <a:pt x="367" y="1970"/>
                  </a:lnTo>
                </a:path>
              </a:pathLst>
            </a:custGeom>
            <a:noFill/>
            <a:ln w="9525">
              <a:noFill/>
            </a:ln>
          </p:spPr>
          <p:txBody>
            <a:bodyPr/>
            <a:p>
              <a:endParaRPr lang="zh-CN" altLang="en-US"/>
            </a:p>
          </p:txBody>
        </p:sp>
        <p:sp>
          <p:nvSpPr>
            <p:cNvPr id="78860" name="矩形 68"/>
            <p:cNvSpPr/>
            <p:nvPr>
              <p:custDataLst>
                <p:tags r:id="rId7"/>
              </p:custDataLst>
            </p:nvPr>
          </p:nvSpPr>
          <p:spPr>
            <a:xfrm>
              <a:off x="5668" y="7357"/>
              <a:ext cx="1409" cy="175"/>
            </a:xfrm>
            <a:prstGeom prst="rect">
              <a:avLst/>
            </a:prstGeom>
            <a:solidFill>
              <a:srgbClr val="8D98AD"/>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78861" name="矩形 69"/>
            <p:cNvSpPr/>
            <p:nvPr>
              <p:custDataLst>
                <p:tags r:id="rId8"/>
              </p:custDataLst>
            </p:nvPr>
          </p:nvSpPr>
          <p:spPr>
            <a:xfrm>
              <a:off x="4022" y="4214"/>
              <a:ext cx="3055" cy="82"/>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78862" name="矩形 70"/>
            <p:cNvSpPr/>
            <p:nvPr>
              <p:custDataLst>
                <p:tags r:id="rId9"/>
              </p:custDataLst>
            </p:nvPr>
          </p:nvSpPr>
          <p:spPr>
            <a:xfrm>
              <a:off x="4022" y="4530"/>
              <a:ext cx="3055" cy="93"/>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78863" name="矩形 71"/>
            <p:cNvSpPr/>
            <p:nvPr>
              <p:custDataLst>
                <p:tags r:id="rId10"/>
              </p:custDataLst>
            </p:nvPr>
          </p:nvSpPr>
          <p:spPr>
            <a:xfrm>
              <a:off x="4022" y="4860"/>
              <a:ext cx="3055" cy="82"/>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78864" name="矩形 72"/>
            <p:cNvSpPr/>
            <p:nvPr>
              <p:custDataLst>
                <p:tags r:id="rId11"/>
              </p:custDataLst>
            </p:nvPr>
          </p:nvSpPr>
          <p:spPr>
            <a:xfrm>
              <a:off x="4022" y="5180"/>
              <a:ext cx="3055" cy="93"/>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78865" name="矩形 13"/>
            <p:cNvSpPr/>
            <p:nvPr>
              <p:custDataLst>
                <p:tags r:id="rId12"/>
              </p:custDataLst>
            </p:nvPr>
          </p:nvSpPr>
          <p:spPr>
            <a:xfrm>
              <a:off x="4022" y="5507"/>
              <a:ext cx="3055" cy="93"/>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78866" name="矩形 14"/>
            <p:cNvSpPr/>
            <p:nvPr>
              <p:custDataLst>
                <p:tags r:id="rId13"/>
              </p:custDataLst>
            </p:nvPr>
          </p:nvSpPr>
          <p:spPr>
            <a:xfrm>
              <a:off x="4022" y="5837"/>
              <a:ext cx="3055" cy="82"/>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78867" name="矩形 16"/>
            <p:cNvSpPr/>
            <p:nvPr>
              <p:custDataLst>
                <p:tags r:id="rId14"/>
              </p:custDataLst>
            </p:nvPr>
          </p:nvSpPr>
          <p:spPr>
            <a:xfrm>
              <a:off x="4022" y="6154"/>
              <a:ext cx="3055" cy="93"/>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78868" name="矩形 19"/>
            <p:cNvSpPr/>
            <p:nvPr>
              <p:custDataLst>
                <p:tags r:id="rId15"/>
              </p:custDataLst>
            </p:nvPr>
          </p:nvSpPr>
          <p:spPr>
            <a:xfrm>
              <a:off x="4022" y="6484"/>
              <a:ext cx="3055" cy="82"/>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78869" name="矩形 20"/>
            <p:cNvSpPr/>
            <p:nvPr>
              <p:custDataLst>
                <p:tags r:id="rId16"/>
              </p:custDataLst>
            </p:nvPr>
          </p:nvSpPr>
          <p:spPr>
            <a:xfrm>
              <a:off x="4022" y="6813"/>
              <a:ext cx="3055" cy="82"/>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78870" name="矩形 22"/>
            <p:cNvSpPr/>
            <p:nvPr>
              <p:custDataLst>
                <p:tags r:id="rId17"/>
              </p:custDataLst>
            </p:nvPr>
          </p:nvSpPr>
          <p:spPr>
            <a:xfrm>
              <a:off x="4504" y="3536"/>
              <a:ext cx="2151" cy="173"/>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78871" name="任意多边形 37"/>
            <p:cNvSpPr/>
            <p:nvPr>
              <p:custDataLst>
                <p:tags r:id="rId18"/>
              </p:custDataLst>
            </p:nvPr>
          </p:nvSpPr>
          <p:spPr>
            <a:xfrm>
              <a:off x="3538" y="7120"/>
              <a:ext cx="966" cy="904"/>
            </a:xfrm>
            <a:custGeom>
              <a:avLst/>
              <a:gdLst/>
              <a:ahLst/>
              <a:cxnLst>
                <a:cxn ang="0">
                  <a:pos x="966" y="0"/>
                </a:cxn>
                <a:cxn ang="0">
                  <a:pos x="0" y="0"/>
                </a:cxn>
                <a:cxn ang="0">
                  <a:pos x="945" y="904"/>
                </a:cxn>
                <a:cxn ang="0">
                  <a:pos x="966" y="0"/>
                </a:cxn>
              </a:cxnLst>
              <a:pathLst>
                <a:path w="375" h="351">
                  <a:moveTo>
                    <a:pt x="375" y="0"/>
                  </a:moveTo>
                  <a:lnTo>
                    <a:pt x="0" y="0"/>
                  </a:lnTo>
                  <a:lnTo>
                    <a:pt x="367" y="351"/>
                  </a:lnTo>
                  <a:lnTo>
                    <a:pt x="375" y="0"/>
                  </a:lnTo>
                  <a:close/>
                </a:path>
              </a:pathLst>
            </a:custGeom>
            <a:solidFill>
              <a:srgbClr val="BCBCB8"/>
            </a:solidFill>
            <a:ln w="9525">
              <a:noFill/>
            </a:ln>
          </p:spPr>
          <p:txBody>
            <a:bodyPr/>
            <a:p>
              <a:endParaRPr lang="zh-CN" altLang="en-US"/>
            </a:p>
          </p:txBody>
        </p:sp>
        <p:sp>
          <p:nvSpPr>
            <p:cNvPr id="78872" name="任意多边形 38"/>
            <p:cNvSpPr/>
            <p:nvPr>
              <p:custDataLst>
                <p:tags r:id="rId19"/>
              </p:custDataLst>
            </p:nvPr>
          </p:nvSpPr>
          <p:spPr>
            <a:xfrm>
              <a:off x="3738" y="7320"/>
              <a:ext cx="966" cy="904"/>
            </a:xfrm>
            <a:custGeom>
              <a:avLst/>
              <a:gdLst/>
              <a:ahLst/>
              <a:cxnLst>
                <a:cxn ang="0">
                  <a:pos x="966" y="0"/>
                </a:cxn>
                <a:cxn ang="0">
                  <a:pos x="0" y="0"/>
                </a:cxn>
                <a:cxn ang="0">
                  <a:pos x="945" y="904"/>
                </a:cxn>
                <a:cxn ang="0">
                  <a:pos x="966" y="0"/>
                </a:cxn>
              </a:cxnLst>
              <a:pathLst>
                <a:path w="375" h="351">
                  <a:moveTo>
                    <a:pt x="375" y="0"/>
                  </a:moveTo>
                  <a:lnTo>
                    <a:pt x="0" y="0"/>
                  </a:lnTo>
                  <a:lnTo>
                    <a:pt x="367" y="351"/>
                  </a:lnTo>
                  <a:lnTo>
                    <a:pt x="375" y="0"/>
                  </a:lnTo>
                </a:path>
              </a:pathLst>
            </a:custGeom>
            <a:noFill/>
            <a:ln w="9525">
              <a:noFill/>
            </a:ln>
          </p:spPr>
          <p:txBody>
            <a:bodyPr/>
            <a:p>
              <a:endParaRPr lang="zh-CN" altLang="en-US"/>
            </a:p>
          </p:txBody>
        </p:sp>
        <p:sp>
          <p:nvSpPr>
            <p:cNvPr id="78873" name="任意多边形 39"/>
            <p:cNvSpPr/>
            <p:nvPr>
              <p:custDataLst>
                <p:tags r:id="rId20"/>
              </p:custDataLst>
            </p:nvPr>
          </p:nvSpPr>
          <p:spPr>
            <a:xfrm>
              <a:off x="3538" y="7120"/>
              <a:ext cx="945" cy="904"/>
            </a:xfrm>
            <a:custGeom>
              <a:avLst/>
              <a:gdLst/>
              <a:ahLst/>
              <a:cxnLst>
                <a:cxn ang="0">
                  <a:pos x="903" y="51"/>
                </a:cxn>
                <a:cxn ang="0">
                  <a:pos x="0" y="0"/>
                </a:cxn>
                <a:cxn ang="0">
                  <a:pos x="945" y="904"/>
                </a:cxn>
                <a:cxn ang="0">
                  <a:pos x="903" y="51"/>
                </a:cxn>
              </a:cxnLst>
              <a:pathLst>
                <a:path w="367" h="351">
                  <a:moveTo>
                    <a:pt x="351" y="20"/>
                  </a:moveTo>
                  <a:lnTo>
                    <a:pt x="0" y="0"/>
                  </a:lnTo>
                  <a:lnTo>
                    <a:pt x="367" y="351"/>
                  </a:lnTo>
                  <a:lnTo>
                    <a:pt x="351" y="20"/>
                  </a:lnTo>
                  <a:close/>
                </a:path>
              </a:pathLst>
            </a:custGeom>
            <a:solidFill>
              <a:srgbClr val="B3BAC8"/>
            </a:solidFill>
            <a:ln w="9525">
              <a:noFill/>
            </a:ln>
          </p:spPr>
          <p:txBody>
            <a:bodyPr/>
            <a:p>
              <a:endParaRPr lang="zh-CN" altLang="en-US"/>
            </a:p>
          </p:txBody>
        </p:sp>
        <p:sp>
          <p:nvSpPr>
            <p:cNvPr id="78874" name="矩形 26"/>
            <p:cNvSpPr/>
            <p:nvPr>
              <p:custDataLst>
                <p:tags r:id="rId21"/>
              </p:custDataLst>
            </p:nvPr>
          </p:nvSpPr>
          <p:spPr>
            <a:xfrm>
              <a:off x="4782" y="2497"/>
              <a:ext cx="1533" cy="472"/>
            </a:xfrm>
            <a:prstGeom prst="rect">
              <a:avLst/>
            </a:prstGeom>
            <a:solidFill>
              <a:srgbClr val="4D576B"/>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78875" name="任意多边形 19"/>
            <p:cNvSpPr/>
            <p:nvPr>
              <p:custDataLst>
                <p:tags r:id="rId22"/>
              </p:custDataLst>
            </p:nvPr>
          </p:nvSpPr>
          <p:spPr>
            <a:xfrm>
              <a:off x="4758" y="2088"/>
              <a:ext cx="1559" cy="844"/>
            </a:xfrm>
            <a:custGeom>
              <a:avLst/>
              <a:gdLst/>
              <a:ahLst/>
              <a:cxnLst>
                <a:cxn ang="0">
                  <a:pos x="1073" y="402"/>
                </a:cxn>
                <a:cxn ang="0">
                  <a:pos x="1092" y="316"/>
                </a:cxn>
                <a:cxn ang="0">
                  <a:pos x="774" y="0"/>
                </a:cxn>
                <a:cxn ang="0">
                  <a:pos x="466" y="316"/>
                </a:cxn>
                <a:cxn ang="0">
                  <a:pos x="476" y="402"/>
                </a:cxn>
                <a:cxn ang="0">
                  <a:pos x="0" y="402"/>
                </a:cxn>
                <a:cxn ang="0">
                  <a:pos x="0" y="844"/>
                </a:cxn>
                <a:cxn ang="0">
                  <a:pos x="1559" y="844"/>
                </a:cxn>
                <a:cxn ang="0">
                  <a:pos x="1559" y="402"/>
                </a:cxn>
                <a:cxn ang="0">
                  <a:pos x="1073" y="402"/>
                </a:cxn>
              </a:cxnLst>
              <a:pathLst>
                <a:path w="167" h="88">
                  <a:moveTo>
                    <a:pt x="115" y="42"/>
                  </a:moveTo>
                  <a:cubicBezTo>
                    <a:pt x="116" y="39"/>
                    <a:pt x="117" y="36"/>
                    <a:pt x="117" y="33"/>
                  </a:cubicBezTo>
                  <a:cubicBezTo>
                    <a:pt x="117" y="15"/>
                    <a:pt x="102" y="0"/>
                    <a:pt x="83" y="0"/>
                  </a:cubicBezTo>
                  <a:cubicBezTo>
                    <a:pt x="65" y="0"/>
                    <a:pt x="50" y="15"/>
                    <a:pt x="50" y="33"/>
                  </a:cubicBezTo>
                  <a:cubicBezTo>
                    <a:pt x="50" y="36"/>
                    <a:pt x="51" y="39"/>
                    <a:pt x="51" y="42"/>
                  </a:cubicBezTo>
                  <a:cubicBezTo>
                    <a:pt x="0" y="42"/>
                    <a:pt x="0" y="42"/>
                    <a:pt x="0" y="42"/>
                  </a:cubicBezTo>
                  <a:cubicBezTo>
                    <a:pt x="0" y="88"/>
                    <a:pt x="0" y="88"/>
                    <a:pt x="0" y="88"/>
                  </a:cubicBezTo>
                  <a:cubicBezTo>
                    <a:pt x="167" y="88"/>
                    <a:pt x="167" y="88"/>
                    <a:pt x="167" y="88"/>
                  </a:cubicBezTo>
                  <a:cubicBezTo>
                    <a:pt x="167" y="42"/>
                    <a:pt x="167" y="42"/>
                    <a:pt x="167" y="42"/>
                  </a:cubicBezTo>
                  <a:lnTo>
                    <a:pt x="115" y="42"/>
                  </a:lnTo>
                  <a:close/>
                </a:path>
              </a:pathLst>
            </a:custGeom>
            <a:solidFill>
              <a:srgbClr val="8D98AD"/>
            </a:solidFill>
            <a:ln w="9525">
              <a:noFill/>
            </a:ln>
          </p:spPr>
          <p:txBody>
            <a:bodyPr/>
            <a:p>
              <a:endParaRPr lang="zh-CN" altLang="en-US"/>
            </a:p>
          </p:txBody>
        </p:sp>
        <p:sp>
          <p:nvSpPr>
            <p:cNvPr id="78876" name="椭圆 31"/>
            <p:cNvSpPr/>
            <p:nvPr>
              <p:custDataLst>
                <p:tags r:id="rId23"/>
              </p:custDataLst>
            </p:nvPr>
          </p:nvSpPr>
          <p:spPr>
            <a:xfrm>
              <a:off x="5355" y="2222"/>
              <a:ext cx="376" cy="376"/>
            </a:xfrm>
            <a:prstGeom prst="ellipse">
              <a:avLst/>
            </a:prstGeom>
            <a:solidFill>
              <a:srgbClr val="8D98AD"/>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78877" name="任意多边形 13"/>
            <p:cNvSpPr/>
            <p:nvPr>
              <p:custDataLst>
                <p:tags r:id="rId24"/>
              </p:custDataLst>
            </p:nvPr>
          </p:nvSpPr>
          <p:spPr>
            <a:xfrm rot="1080935">
              <a:off x="4622" y="4943"/>
              <a:ext cx="896" cy="550"/>
            </a:xfrm>
            <a:custGeom>
              <a:avLst/>
              <a:gdLst/>
              <a:ahLst/>
              <a:cxnLst>
                <a:cxn ang="0">
                  <a:pos x="45" y="224"/>
                </a:cxn>
                <a:cxn ang="0">
                  <a:pos x="0" y="449"/>
                </a:cxn>
                <a:cxn ang="0">
                  <a:pos x="482" y="550"/>
                </a:cxn>
                <a:cxn ang="0">
                  <a:pos x="880" y="426"/>
                </a:cxn>
                <a:cxn ang="0">
                  <a:pos x="880" y="426"/>
                </a:cxn>
                <a:cxn ang="0">
                  <a:pos x="880" y="410"/>
                </a:cxn>
                <a:cxn ang="0">
                  <a:pos x="520" y="333"/>
                </a:cxn>
                <a:cxn ang="0">
                  <a:pos x="474" y="356"/>
                </a:cxn>
                <a:cxn ang="0">
                  <a:pos x="436" y="302"/>
                </a:cxn>
                <a:cxn ang="0">
                  <a:pos x="490" y="271"/>
                </a:cxn>
                <a:cxn ang="0">
                  <a:pos x="520" y="309"/>
                </a:cxn>
                <a:cxn ang="0">
                  <a:pos x="888" y="387"/>
                </a:cxn>
                <a:cxn ang="0">
                  <a:pos x="896" y="371"/>
                </a:cxn>
                <a:cxn ang="0">
                  <a:pos x="896" y="371"/>
                </a:cxn>
                <a:cxn ang="0">
                  <a:pos x="574" y="100"/>
                </a:cxn>
                <a:cxn ang="0">
                  <a:pos x="91" y="0"/>
                </a:cxn>
                <a:cxn ang="0">
                  <a:pos x="45" y="224"/>
                </a:cxn>
              </a:cxnLst>
              <a:pathLst>
                <a:path w="117" h="71">
                  <a:moveTo>
                    <a:pt x="6" y="29"/>
                  </a:moveTo>
                  <a:cubicBezTo>
                    <a:pt x="0" y="58"/>
                    <a:pt x="0" y="58"/>
                    <a:pt x="0" y="58"/>
                  </a:cubicBezTo>
                  <a:cubicBezTo>
                    <a:pt x="63" y="71"/>
                    <a:pt x="63" y="71"/>
                    <a:pt x="63" y="71"/>
                  </a:cubicBezTo>
                  <a:cubicBezTo>
                    <a:pt x="76" y="58"/>
                    <a:pt x="95" y="51"/>
                    <a:pt x="115" y="55"/>
                  </a:cubicBezTo>
                  <a:cubicBezTo>
                    <a:pt x="115" y="55"/>
                    <a:pt x="115" y="55"/>
                    <a:pt x="115" y="55"/>
                  </a:cubicBezTo>
                  <a:cubicBezTo>
                    <a:pt x="115" y="53"/>
                    <a:pt x="115" y="53"/>
                    <a:pt x="115" y="53"/>
                  </a:cubicBezTo>
                  <a:cubicBezTo>
                    <a:pt x="68" y="43"/>
                    <a:pt x="68" y="43"/>
                    <a:pt x="68" y="43"/>
                  </a:cubicBezTo>
                  <a:cubicBezTo>
                    <a:pt x="67" y="45"/>
                    <a:pt x="64" y="47"/>
                    <a:pt x="62" y="46"/>
                  </a:cubicBezTo>
                  <a:cubicBezTo>
                    <a:pt x="59" y="45"/>
                    <a:pt x="57" y="42"/>
                    <a:pt x="57" y="39"/>
                  </a:cubicBezTo>
                  <a:cubicBezTo>
                    <a:pt x="58" y="36"/>
                    <a:pt x="61" y="34"/>
                    <a:pt x="64" y="35"/>
                  </a:cubicBezTo>
                  <a:cubicBezTo>
                    <a:pt x="67" y="36"/>
                    <a:pt x="68" y="38"/>
                    <a:pt x="68" y="40"/>
                  </a:cubicBezTo>
                  <a:cubicBezTo>
                    <a:pt x="116" y="50"/>
                    <a:pt x="116" y="50"/>
                    <a:pt x="116" y="50"/>
                  </a:cubicBezTo>
                  <a:cubicBezTo>
                    <a:pt x="117" y="48"/>
                    <a:pt x="117" y="48"/>
                    <a:pt x="117" y="48"/>
                  </a:cubicBezTo>
                  <a:cubicBezTo>
                    <a:pt x="117" y="48"/>
                    <a:pt x="117" y="48"/>
                    <a:pt x="117" y="48"/>
                  </a:cubicBezTo>
                  <a:cubicBezTo>
                    <a:pt x="97" y="44"/>
                    <a:pt x="82" y="30"/>
                    <a:pt x="75" y="13"/>
                  </a:cubicBezTo>
                  <a:cubicBezTo>
                    <a:pt x="12" y="0"/>
                    <a:pt x="12" y="0"/>
                    <a:pt x="12" y="0"/>
                  </a:cubicBezTo>
                  <a:lnTo>
                    <a:pt x="6" y="29"/>
                  </a:lnTo>
                  <a:close/>
                </a:path>
              </a:pathLst>
            </a:custGeom>
            <a:solidFill>
              <a:srgbClr val="63B0E3"/>
            </a:solidFill>
            <a:ln w="9525">
              <a:noFill/>
            </a:ln>
          </p:spPr>
          <p:txBody>
            <a:bodyPr/>
            <a:p>
              <a:endParaRPr lang="zh-CN" altLang="en-US"/>
            </a:p>
          </p:txBody>
        </p:sp>
        <p:sp>
          <p:nvSpPr>
            <p:cNvPr id="78878" name="任意多边形 14"/>
            <p:cNvSpPr/>
            <p:nvPr>
              <p:custDataLst>
                <p:tags r:id="rId25"/>
              </p:custDataLst>
            </p:nvPr>
          </p:nvSpPr>
          <p:spPr>
            <a:xfrm rot="1080935">
              <a:off x="2346" y="3929"/>
              <a:ext cx="2679" cy="1068"/>
            </a:xfrm>
            <a:custGeom>
              <a:avLst/>
              <a:gdLst/>
              <a:ahLst/>
              <a:cxnLst>
                <a:cxn ang="0">
                  <a:pos x="2679" y="533"/>
                </a:cxn>
                <a:cxn ang="0">
                  <a:pos x="2572" y="1068"/>
                </a:cxn>
                <a:cxn ang="0">
                  <a:pos x="0" y="540"/>
                </a:cxn>
                <a:cxn ang="0">
                  <a:pos x="106" y="0"/>
                </a:cxn>
                <a:cxn ang="0">
                  <a:pos x="2679" y="533"/>
                </a:cxn>
              </a:cxnLst>
              <a:pathLst>
                <a:path w="2111" h="841">
                  <a:moveTo>
                    <a:pt x="2111" y="420"/>
                  </a:moveTo>
                  <a:lnTo>
                    <a:pt x="2027" y="841"/>
                  </a:lnTo>
                  <a:lnTo>
                    <a:pt x="0" y="426"/>
                  </a:lnTo>
                  <a:lnTo>
                    <a:pt x="84" y="0"/>
                  </a:lnTo>
                  <a:lnTo>
                    <a:pt x="2111" y="420"/>
                  </a:lnTo>
                  <a:close/>
                </a:path>
              </a:pathLst>
            </a:custGeom>
            <a:solidFill>
              <a:srgbClr val="1F74AD"/>
            </a:solidFill>
            <a:ln w="9525">
              <a:noFill/>
            </a:ln>
          </p:spPr>
          <p:txBody>
            <a:bodyPr/>
            <a:p>
              <a:endParaRPr lang="zh-CN" altLang="en-US"/>
            </a:p>
          </p:txBody>
        </p:sp>
        <p:sp>
          <p:nvSpPr>
            <p:cNvPr id="78879" name="任意多边形 15"/>
            <p:cNvSpPr/>
            <p:nvPr>
              <p:custDataLst>
                <p:tags r:id="rId26"/>
              </p:custDataLst>
            </p:nvPr>
          </p:nvSpPr>
          <p:spPr>
            <a:xfrm rot="1080935">
              <a:off x="2249" y="3873"/>
              <a:ext cx="2680" cy="1075"/>
            </a:xfrm>
            <a:custGeom>
              <a:avLst/>
              <a:gdLst/>
              <a:ahLst/>
              <a:cxnLst>
                <a:cxn ang="0">
                  <a:pos x="2680" y="534"/>
                </a:cxn>
                <a:cxn ang="0">
                  <a:pos x="2572" y="1075"/>
                </a:cxn>
                <a:cxn ang="0">
                  <a:pos x="0" y="541"/>
                </a:cxn>
                <a:cxn ang="0">
                  <a:pos x="107" y="0"/>
                </a:cxn>
                <a:cxn ang="0">
                  <a:pos x="2680" y="534"/>
                </a:cxn>
              </a:cxnLst>
              <a:pathLst>
                <a:path w="2112" h="847">
                  <a:moveTo>
                    <a:pt x="2112" y="421"/>
                  </a:moveTo>
                  <a:lnTo>
                    <a:pt x="2027" y="847"/>
                  </a:lnTo>
                  <a:lnTo>
                    <a:pt x="0" y="427"/>
                  </a:lnTo>
                  <a:lnTo>
                    <a:pt x="85" y="0"/>
                  </a:lnTo>
                  <a:lnTo>
                    <a:pt x="2112" y="421"/>
                  </a:lnTo>
                  <a:close/>
                </a:path>
              </a:pathLst>
            </a:custGeom>
            <a:solidFill>
              <a:srgbClr val="CBE5F6"/>
            </a:solidFill>
            <a:ln w="9525">
              <a:noFill/>
            </a:ln>
          </p:spPr>
          <p:txBody>
            <a:bodyPr/>
            <a:p>
              <a:endParaRPr lang="zh-CN" altLang="en-US"/>
            </a:p>
          </p:txBody>
        </p:sp>
        <p:sp>
          <p:nvSpPr>
            <p:cNvPr id="78880" name="任意多边形 16"/>
            <p:cNvSpPr/>
            <p:nvPr>
              <p:custDataLst>
                <p:tags r:id="rId27"/>
              </p:custDataLst>
            </p:nvPr>
          </p:nvSpPr>
          <p:spPr>
            <a:xfrm rot="1080935">
              <a:off x="1713" y="3136"/>
              <a:ext cx="429" cy="689"/>
            </a:xfrm>
            <a:custGeom>
              <a:avLst/>
              <a:gdLst/>
              <a:ahLst/>
              <a:cxnLst>
                <a:cxn ang="0">
                  <a:pos x="283" y="681"/>
                </a:cxn>
                <a:cxn ang="0">
                  <a:pos x="298" y="689"/>
                </a:cxn>
                <a:cxn ang="0">
                  <a:pos x="429" y="38"/>
                </a:cxn>
                <a:cxn ang="0">
                  <a:pos x="413" y="30"/>
                </a:cxn>
                <a:cxn ang="0">
                  <a:pos x="38" y="294"/>
                </a:cxn>
                <a:cxn ang="0">
                  <a:pos x="283" y="681"/>
                </a:cxn>
              </a:cxnLst>
              <a:pathLst>
                <a:path w="56" h="89">
                  <a:moveTo>
                    <a:pt x="37" y="88"/>
                  </a:moveTo>
                  <a:cubicBezTo>
                    <a:pt x="39" y="89"/>
                    <a:pt x="39" y="89"/>
                    <a:pt x="39" y="89"/>
                  </a:cubicBezTo>
                  <a:cubicBezTo>
                    <a:pt x="56" y="5"/>
                    <a:pt x="56" y="5"/>
                    <a:pt x="56" y="5"/>
                  </a:cubicBezTo>
                  <a:cubicBezTo>
                    <a:pt x="54" y="4"/>
                    <a:pt x="54" y="4"/>
                    <a:pt x="54" y="4"/>
                  </a:cubicBezTo>
                  <a:cubicBezTo>
                    <a:pt x="32" y="0"/>
                    <a:pt x="10" y="15"/>
                    <a:pt x="5" y="38"/>
                  </a:cubicBezTo>
                  <a:cubicBezTo>
                    <a:pt x="0" y="61"/>
                    <a:pt x="15" y="83"/>
                    <a:pt x="37" y="88"/>
                  </a:cubicBezTo>
                  <a:close/>
                </a:path>
              </a:pathLst>
            </a:custGeom>
            <a:solidFill>
              <a:srgbClr val="CBE5F6"/>
            </a:solidFill>
            <a:ln w="9525">
              <a:noFill/>
            </a:ln>
          </p:spPr>
          <p:txBody>
            <a:bodyPr/>
            <a:p>
              <a:endParaRPr lang="zh-CN" altLang="en-US"/>
            </a:p>
          </p:txBody>
        </p:sp>
        <p:sp>
          <p:nvSpPr>
            <p:cNvPr id="78881" name="任意多边形 17"/>
            <p:cNvSpPr/>
            <p:nvPr>
              <p:custDataLst>
                <p:tags r:id="rId28"/>
              </p:custDataLst>
            </p:nvPr>
          </p:nvSpPr>
          <p:spPr>
            <a:xfrm rot="1080935">
              <a:off x="1963" y="3226"/>
              <a:ext cx="1669" cy="1098"/>
            </a:xfrm>
            <a:custGeom>
              <a:avLst/>
              <a:gdLst/>
              <a:ahLst/>
              <a:cxnLst>
                <a:cxn ang="0">
                  <a:pos x="130" y="231"/>
                </a:cxn>
                <a:cxn ang="0">
                  <a:pos x="0" y="881"/>
                </a:cxn>
                <a:cxn ang="0">
                  <a:pos x="1048" y="1098"/>
                </a:cxn>
                <a:cxn ang="0">
                  <a:pos x="1110" y="1051"/>
                </a:cxn>
                <a:cxn ang="0">
                  <a:pos x="1217" y="502"/>
                </a:cxn>
                <a:cxn ang="0">
                  <a:pos x="1179" y="448"/>
                </a:cxn>
                <a:cxn ang="0">
                  <a:pos x="237" y="247"/>
                </a:cxn>
                <a:cxn ang="0">
                  <a:pos x="413" y="139"/>
                </a:cxn>
                <a:cxn ang="0">
                  <a:pos x="1577" y="378"/>
                </a:cxn>
                <a:cxn ang="0">
                  <a:pos x="1577" y="378"/>
                </a:cxn>
                <a:cxn ang="0">
                  <a:pos x="1653" y="340"/>
                </a:cxn>
                <a:cxn ang="0">
                  <a:pos x="1653" y="340"/>
                </a:cxn>
                <a:cxn ang="0">
                  <a:pos x="1669" y="278"/>
                </a:cxn>
                <a:cxn ang="0">
                  <a:pos x="436" y="23"/>
                </a:cxn>
                <a:cxn ang="0">
                  <a:pos x="130" y="231"/>
                </a:cxn>
              </a:cxnLst>
              <a:pathLst>
                <a:path w="218" h="142">
                  <a:moveTo>
                    <a:pt x="17" y="30"/>
                  </a:moveTo>
                  <a:cubicBezTo>
                    <a:pt x="0" y="114"/>
                    <a:pt x="0" y="114"/>
                    <a:pt x="0" y="114"/>
                  </a:cubicBezTo>
                  <a:cubicBezTo>
                    <a:pt x="137" y="142"/>
                    <a:pt x="137" y="142"/>
                    <a:pt x="137" y="142"/>
                  </a:cubicBezTo>
                  <a:cubicBezTo>
                    <a:pt x="140" y="142"/>
                    <a:pt x="144" y="140"/>
                    <a:pt x="145" y="136"/>
                  </a:cubicBezTo>
                  <a:cubicBezTo>
                    <a:pt x="159" y="65"/>
                    <a:pt x="159" y="65"/>
                    <a:pt x="159" y="65"/>
                  </a:cubicBezTo>
                  <a:cubicBezTo>
                    <a:pt x="160" y="62"/>
                    <a:pt x="158" y="58"/>
                    <a:pt x="154" y="58"/>
                  </a:cubicBezTo>
                  <a:cubicBezTo>
                    <a:pt x="31" y="32"/>
                    <a:pt x="31" y="32"/>
                    <a:pt x="31" y="32"/>
                  </a:cubicBezTo>
                  <a:cubicBezTo>
                    <a:pt x="33" y="22"/>
                    <a:pt x="44" y="15"/>
                    <a:pt x="54" y="18"/>
                  </a:cubicBezTo>
                  <a:cubicBezTo>
                    <a:pt x="206" y="49"/>
                    <a:pt x="206" y="49"/>
                    <a:pt x="206" y="49"/>
                  </a:cubicBezTo>
                  <a:cubicBezTo>
                    <a:pt x="206" y="49"/>
                    <a:pt x="206" y="49"/>
                    <a:pt x="206" y="49"/>
                  </a:cubicBezTo>
                  <a:cubicBezTo>
                    <a:pt x="210" y="49"/>
                    <a:pt x="215" y="47"/>
                    <a:pt x="216" y="44"/>
                  </a:cubicBezTo>
                  <a:cubicBezTo>
                    <a:pt x="216" y="44"/>
                    <a:pt x="216" y="44"/>
                    <a:pt x="216" y="44"/>
                  </a:cubicBezTo>
                  <a:cubicBezTo>
                    <a:pt x="218" y="36"/>
                    <a:pt x="218" y="36"/>
                    <a:pt x="218" y="36"/>
                  </a:cubicBezTo>
                  <a:cubicBezTo>
                    <a:pt x="57" y="3"/>
                    <a:pt x="57" y="3"/>
                    <a:pt x="57" y="3"/>
                  </a:cubicBezTo>
                  <a:cubicBezTo>
                    <a:pt x="39" y="0"/>
                    <a:pt x="21" y="11"/>
                    <a:pt x="17" y="30"/>
                  </a:cubicBezTo>
                  <a:close/>
                </a:path>
              </a:pathLst>
            </a:custGeom>
            <a:solidFill>
              <a:srgbClr val="1F74AD"/>
            </a:solidFill>
            <a:ln w="9525">
              <a:noFill/>
            </a:ln>
          </p:spPr>
          <p:txBody>
            <a:bodyPr/>
            <a:p>
              <a:endParaRPr lang="zh-CN" altLang="en-US"/>
            </a:p>
          </p:txBody>
        </p:sp>
        <p:sp>
          <p:nvSpPr>
            <p:cNvPr id="78882" name="任意多边形 18"/>
            <p:cNvSpPr/>
            <p:nvPr>
              <p:custDataLst>
                <p:tags r:id="rId29"/>
              </p:custDataLst>
            </p:nvPr>
          </p:nvSpPr>
          <p:spPr>
            <a:xfrm rot="1080935">
              <a:off x="2088" y="3290"/>
              <a:ext cx="275" cy="680"/>
            </a:xfrm>
            <a:custGeom>
              <a:avLst/>
              <a:gdLst/>
              <a:ahLst/>
              <a:cxnLst>
                <a:cxn ang="0">
                  <a:pos x="144" y="680"/>
                </a:cxn>
                <a:cxn ang="0">
                  <a:pos x="275" y="30"/>
                </a:cxn>
                <a:cxn ang="0">
                  <a:pos x="129" y="0"/>
                </a:cxn>
                <a:cxn ang="0">
                  <a:pos x="0" y="649"/>
                </a:cxn>
                <a:cxn ang="0">
                  <a:pos x="144" y="680"/>
                </a:cxn>
              </a:cxnLst>
              <a:pathLst>
                <a:path w="217" h="536">
                  <a:moveTo>
                    <a:pt x="114" y="536"/>
                  </a:moveTo>
                  <a:lnTo>
                    <a:pt x="217" y="24"/>
                  </a:lnTo>
                  <a:lnTo>
                    <a:pt x="102" y="0"/>
                  </a:lnTo>
                  <a:lnTo>
                    <a:pt x="0" y="512"/>
                  </a:lnTo>
                  <a:lnTo>
                    <a:pt x="114" y="536"/>
                  </a:lnTo>
                  <a:close/>
                </a:path>
              </a:pathLst>
            </a:custGeom>
            <a:solidFill>
              <a:srgbClr val="97CAEC"/>
            </a:solidFill>
            <a:ln w="9525">
              <a:noFill/>
            </a:ln>
          </p:spPr>
          <p:txBody>
            <a:bodyPr/>
            <a:p>
              <a:endParaRPr lang="zh-CN" altLang="en-US"/>
            </a:p>
          </p:txBody>
        </p:sp>
      </p:grpSp>
      <p:sp>
        <p:nvSpPr>
          <p:cNvPr id="49" name="文本框 48"/>
          <p:cNvSpPr txBox="1"/>
          <p:nvPr>
            <p:custDataLst>
              <p:tags r:id="rId30"/>
            </p:custDataLst>
          </p:nvPr>
        </p:nvSpPr>
        <p:spPr>
          <a:xfrm>
            <a:off x="5845175" y="4062730"/>
            <a:ext cx="5384165" cy="590550"/>
          </a:xfrm>
          <a:prstGeom prst="rect">
            <a:avLst/>
          </a:prstGeom>
          <a:noFill/>
        </p:spPr>
        <p:txBody>
          <a:bodyPr wrap="square" lIns="90000" tIns="0" rIns="90000" bIns="46800"/>
          <a:p>
            <a:pPr algn="just">
              <a:lnSpc>
                <a:spcPct val="130000"/>
              </a:lnSpc>
            </a:pPr>
            <a:r>
              <a:rPr lang="zh-CN" altLang="en-US" sz="1600" spc="150" noProof="1" dirty="0">
                <a:solidFill>
                  <a:schemeClr val="tx1">
                    <a:lumMod val="65000"/>
                    <a:lumOff val="35000"/>
                  </a:schemeClr>
                </a:solidFill>
                <a:latin typeface="微软雅黑" panose="020B0503020204020204" pitchFamily="34" charset="-122"/>
                <a:ea typeface="微软雅黑" panose="020B0503020204020204" pitchFamily="34" charset="-122"/>
                <a:cs typeface="+mn-cs"/>
              </a:rPr>
              <a:t>3. 根据交割期限的不同，可分为即期外汇和远期外汇</a:t>
            </a:r>
            <a:endParaRPr lang="zh-CN" altLang="en-US" sz="1600" spc="150" noProof="1"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p:txBody>
      </p:sp>
      <p:sp>
        <p:nvSpPr>
          <p:cNvPr id="99" name="文本框 98"/>
          <p:cNvSpPr txBox="1"/>
          <p:nvPr>
            <p:custDataLst>
              <p:tags r:id="rId31"/>
            </p:custDataLst>
          </p:nvPr>
        </p:nvSpPr>
        <p:spPr>
          <a:xfrm>
            <a:off x="5848350" y="3308985"/>
            <a:ext cx="5167313" cy="704850"/>
          </a:xfrm>
          <a:prstGeom prst="rect">
            <a:avLst/>
          </a:prstGeom>
          <a:noFill/>
        </p:spPr>
        <p:txBody>
          <a:bodyPr wrap="square" lIns="90000" tIns="0" rIns="90000" bIns="46800" anchor="ctr" anchorCtr="0"/>
          <a:p>
            <a:pPr algn="just">
              <a:lnSpc>
                <a:spcPct val="100000"/>
              </a:lnSpc>
            </a:pPr>
            <a:r>
              <a:rPr lang="zh-CN" altLang="en-US" sz="1600" spc="150" noProof="1" dirty="0">
                <a:solidFill>
                  <a:schemeClr val="tx1">
                    <a:lumMod val="65000"/>
                    <a:lumOff val="35000"/>
                  </a:schemeClr>
                </a:solidFill>
                <a:latin typeface="微软雅黑" panose="020B0503020204020204" pitchFamily="34" charset="-122"/>
                <a:ea typeface="微软雅黑" panose="020B0503020204020204" pitchFamily="34" charset="-122"/>
                <a:cs typeface="+mn-cs"/>
              </a:rPr>
              <a:t>2. 根据来源与用途不同，可分为贸易外汇和非贸易外汇</a:t>
            </a:r>
            <a:endParaRPr lang="zh-CN" altLang="en-US" sz="1600" spc="150" noProof="1"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p:txBody>
      </p:sp>
      <p:sp>
        <p:nvSpPr>
          <p:cNvPr id="104" name="文本框 103"/>
          <p:cNvSpPr txBox="1"/>
          <p:nvPr>
            <p:custDataLst>
              <p:tags r:id="rId32"/>
            </p:custDataLst>
          </p:nvPr>
        </p:nvSpPr>
        <p:spPr>
          <a:xfrm>
            <a:off x="5853113" y="2547938"/>
            <a:ext cx="5170488" cy="319088"/>
          </a:xfrm>
          <a:prstGeom prst="rect">
            <a:avLst/>
          </a:prstGeom>
          <a:noFill/>
        </p:spPr>
        <p:txBody>
          <a:bodyPr wrap="square" lIns="90000" tIns="0" rIns="90000" bIns="46800"/>
          <a:p>
            <a:pPr algn="just">
              <a:lnSpc>
                <a:spcPct val="100000"/>
              </a:lnSpc>
            </a:pPr>
            <a:r>
              <a:rPr lang="zh-CN" altLang="en-US" sz="1600" spc="150" noProof="1" dirty="0">
                <a:solidFill>
                  <a:schemeClr val="tx1">
                    <a:lumMod val="65000"/>
                    <a:lumOff val="35000"/>
                  </a:schemeClr>
                </a:solidFill>
                <a:latin typeface="微软雅黑" panose="020B0503020204020204" pitchFamily="34" charset="-122"/>
                <a:ea typeface="微软雅黑" panose="020B0503020204020204" pitchFamily="34" charset="-122"/>
                <a:cs typeface="+mn-cs"/>
              </a:rPr>
              <a:t>1. 根据可兑换程度的不同，外汇可分为自由外汇和记账外汇</a:t>
            </a:r>
            <a:endParaRPr lang="zh-CN" altLang="en-US" sz="1600" spc="150" noProof="1"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p:txBody>
      </p:sp>
      <p:grpSp>
        <p:nvGrpSpPr>
          <p:cNvPr id="78886" name="组合 53"/>
          <p:cNvGrpSpPr/>
          <p:nvPr/>
        </p:nvGrpSpPr>
        <p:grpSpPr>
          <a:xfrm>
            <a:off x="5080000" y="4110038"/>
            <a:ext cx="541338" cy="539750"/>
            <a:chOff x="8344" y="6716"/>
            <a:chExt cx="960" cy="962"/>
          </a:xfrm>
        </p:grpSpPr>
        <p:sp>
          <p:nvSpPr>
            <p:cNvPr id="55" name="椭圆 54"/>
            <p:cNvSpPr/>
            <p:nvPr>
              <p:custDataLst>
                <p:tags r:id="rId33"/>
              </p:custDataLst>
            </p:nvPr>
          </p:nvSpPr>
          <p:spPr bwMode="auto">
            <a:xfrm>
              <a:off x="8344" y="6716"/>
              <a:ext cx="960" cy="962"/>
            </a:xfrm>
            <a:prstGeom prst="ellipse">
              <a:avLst/>
            </a:prstGeom>
            <a:solidFill>
              <a:srgbClr val="1AA3AA"/>
            </a:solidFill>
            <a:ln>
              <a:noFill/>
            </a:ln>
            <a:effectLst/>
          </p:spPr>
          <p:style>
            <a:lnRef idx="1">
              <a:srgbClr val="1F74AD"/>
            </a:lnRef>
            <a:fillRef idx="3">
              <a:srgbClr val="1F74AD"/>
            </a:fillRef>
            <a:effectRef idx="2">
              <a:srgbClr val="1F74AD"/>
            </a:effectRef>
            <a:fontRef idx="minor">
              <a:sysClr val="window" lastClr="FFFFFF"/>
            </a:fontRef>
          </p:style>
          <p:txBody>
            <a:bodyPr anchor="ctr"/>
            <a:p>
              <a:pPr algn="ctr" fontAlgn="base">
                <a:lnSpc>
                  <a:spcPct val="130000"/>
                </a:lnSpc>
              </a:pPr>
              <a:endParaRPr strike="noStrike" noProof="1">
                <a:latin typeface="微软雅黑" panose="020B0503020204020204" pitchFamily="34" charset="-122"/>
                <a:ea typeface="微软雅黑" panose="020B0503020204020204" pitchFamily="34" charset="-122"/>
              </a:endParaRPr>
            </a:p>
          </p:txBody>
        </p:sp>
        <p:sp>
          <p:nvSpPr>
            <p:cNvPr id="78888" name="任意多边形 46"/>
            <p:cNvSpPr/>
            <p:nvPr>
              <p:custDataLst>
                <p:tags r:id="rId34"/>
              </p:custDataLst>
            </p:nvPr>
          </p:nvSpPr>
          <p:spPr>
            <a:xfrm>
              <a:off x="8599" y="6982"/>
              <a:ext cx="450" cy="429"/>
            </a:xfrm>
            <a:custGeom>
              <a:avLst/>
              <a:gdLst/>
              <a:ahLst/>
              <a:cxnLst>
                <a:cxn ang="0">
                  <a:pos x="354" y="325"/>
                </a:cxn>
                <a:cxn ang="0">
                  <a:pos x="354" y="325"/>
                </a:cxn>
                <a:cxn ang="0">
                  <a:pos x="277" y="240"/>
                </a:cxn>
                <a:cxn ang="0">
                  <a:pos x="302" y="188"/>
                </a:cxn>
                <a:cxn ang="0">
                  <a:pos x="320" y="146"/>
                </a:cxn>
                <a:cxn ang="0">
                  <a:pos x="311" y="127"/>
                </a:cxn>
                <a:cxn ang="0">
                  <a:pos x="320" y="85"/>
                </a:cxn>
                <a:cxn ang="0">
                  <a:pos x="224" y="0"/>
                </a:cxn>
                <a:cxn ang="0">
                  <a:pos x="128" y="85"/>
                </a:cxn>
                <a:cxn ang="0">
                  <a:pos x="137" y="127"/>
                </a:cxn>
                <a:cxn ang="0">
                  <a:pos x="128" y="146"/>
                </a:cxn>
                <a:cxn ang="0">
                  <a:pos x="146" y="188"/>
                </a:cxn>
                <a:cxn ang="0">
                  <a:pos x="172" y="240"/>
                </a:cxn>
                <a:cxn ang="0">
                  <a:pos x="94" y="325"/>
                </a:cxn>
                <a:cxn ang="0">
                  <a:pos x="0" y="385"/>
                </a:cxn>
                <a:cxn ang="0">
                  <a:pos x="0" y="428"/>
                </a:cxn>
                <a:cxn ang="0">
                  <a:pos x="224" y="428"/>
                </a:cxn>
                <a:cxn ang="0">
                  <a:pos x="449" y="428"/>
                </a:cxn>
                <a:cxn ang="0">
                  <a:pos x="449" y="385"/>
                </a:cxn>
                <a:cxn ang="0">
                  <a:pos x="354" y="325"/>
                </a:cxn>
              </a:cxnLst>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rgbClr val="FFFFFF"/>
            </a:solidFill>
            <a:ln w="9525">
              <a:noFill/>
            </a:ln>
          </p:spPr>
          <p:txBody>
            <a:bodyPr/>
            <a:p>
              <a:endParaRPr lang="zh-CN" altLang="en-US"/>
            </a:p>
          </p:txBody>
        </p:sp>
      </p:grpSp>
      <p:grpSp>
        <p:nvGrpSpPr>
          <p:cNvPr id="78889" name="组合 56"/>
          <p:cNvGrpSpPr/>
          <p:nvPr/>
        </p:nvGrpSpPr>
        <p:grpSpPr>
          <a:xfrm>
            <a:off x="5083175" y="3319463"/>
            <a:ext cx="541338" cy="539750"/>
            <a:chOff x="8349" y="5599"/>
            <a:chExt cx="960" cy="962"/>
          </a:xfrm>
        </p:grpSpPr>
        <p:sp>
          <p:nvSpPr>
            <p:cNvPr id="58" name="椭圆 57"/>
            <p:cNvSpPr/>
            <p:nvPr>
              <p:custDataLst>
                <p:tags r:id="rId35"/>
              </p:custDataLst>
            </p:nvPr>
          </p:nvSpPr>
          <p:spPr bwMode="auto">
            <a:xfrm>
              <a:off x="8349" y="5599"/>
              <a:ext cx="960" cy="962"/>
            </a:xfrm>
            <a:prstGeom prst="ellipse">
              <a:avLst/>
            </a:prstGeom>
            <a:solidFill>
              <a:srgbClr val="3498DB"/>
            </a:solidFill>
            <a:ln>
              <a:noFill/>
            </a:ln>
            <a:effectLst/>
          </p:spPr>
          <p:style>
            <a:lnRef idx="1">
              <a:srgbClr val="1F74AD"/>
            </a:lnRef>
            <a:fillRef idx="3">
              <a:srgbClr val="1F74AD"/>
            </a:fillRef>
            <a:effectRef idx="2">
              <a:srgbClr val="1F74AD"/>
            </a:effectRef>
            <a:fontRef idx="minor">
              <a:sysClr val="window" lastClr="FFFFFF"/>
            </a:fontRef>
          </p:style>
          <p:txBody>
            <a:bodyPr anchor="ctr"/>
            <a:p>
              <a:pPr algn="ctr" fontAlgn="base">
                <a:lnSpc>
                  <a:spcPct val="130000"/>
                </a:lnSpc>
              </a:pPr>
              <a:endParaRPr strike="noStrike" noProof="1">
                <a:latin typeface="微软雅黑" panose="020B0503020204020204" pitchFamily="34" charset="-122"/>
                <a:ea typeface="微软雅黑" panose="020B0503020204020204" pitchFamily="34" charset="-122"/>
              </a:endParaRPr>
            </a:p>
          </p:txBody>
        </p:sp>
        <p:sp>
          <p:nvSpPr>
            <p:cNvPr id="78891" name="任意多边形 42"/>
            <p:cNvSpPr/>
            <p:nvPr>
              <p:custDataLst>
                <p:tags r:id="rId36"/>
              </p:custDataLst>
            </p:nvPr>
          </p:nvSpPr>
          <p:spPr>
            <a:xfrm>
              <a:off x="8621" y="5913"/>
              <a:ext cx="416" cy="335"/>
            </a:xfrm>
            <a:custGeom>
              <a:avLst/>
              <a:gdLst/>
              <a:ahLst/>
              <a:cxnLst>
                <a:cxn ang="0">
                  <a:pos x="370" y="0"/>
                </a:cxn>
                <a:cxn ang="0">
                  <a:pos x="370" y="0"/>
                </a:cxn>
                <a:cxn ang="0">
                  <a:pos x="44" y="0"/>
                </a:cxn>
                <a:cxn ang="0">
                  <a:pos x="0" y="36"/>
                </a:cxn>
                <a:cxn ang="0">
                  <a:pos x="0" y="289"/>
                </a:cxn>
                <a:cxn ang="0">
                  <a:pos x="44" y="334"/>
                </a:cxn>
                <a:cxn ang="0">
                  <a:pos x="370" y="334"/>
                </a:cxn>
                <a:cxn ang="0">
                  <a:pos x="415" y="289"/>
                </a:cxn>
                <a:cxn ang="0">
                  <a:pos x="415" y="36"/>
                </a:cxn>
                <a:cxn ang="0">
                  <a:pos x="370" y="0"/>
                </a:cxn>
                <a:cxn ang="0">
                  <a:pos x="370" y="289"/>
                </a:cxn>
                <a:cxn ang="0">
                  <a:pos x="370" y="289"/>
                </a:cxn>
                <a:cxn ang="0">
                  <a:pos x="44" y="289"/>
                </a:cxn>
                <a:cxn ang="0">
                  <a:pos x="44" y="36"/>
                </a:cxn>
                <a:cxn ang="0">
                  <a:pos x="370" y="36"/>
                </a:cxn>
                <a:cxn ang="0">
                  <a:pos x="370" y="289"/>
                </a:cxn>
                <a:cxn ang="0">
                  <a:pos x="185" y="208"/>
                </a:cxn>
                <a:cxn ang="0">
                  <a:pos x="185" y="208"/>
                </a:cxn>
                <a:cxn ang="0">
                  <a:pos x="81" y="208"/>
                </a:cxn>
                <a:cxn ang="0">
                  <a:pos x="81" y="245"/>
                </a:cxn>
                <a:cxn ang="0">
                  <a:pos x="185" y="245"/>
                </a:cxn>
                <a:cxn ang="0">
                  <a:pos x="185" y="208"/>
                </a:cxn>
                <a:cxn ang="0">
                  <a:pos x="185" y="149"/>
                </a:cxn>
                <a:cxn ang="0">
                  <a:pos x="185" y="149"/>
                </a:cxn>
                <a:cxn ang="0">
                  <a:pos x="81" y="149"/>
                </a:cxn>
                <a:cxn ang="0">
                  <a:pos x="81" y="185"/>
                </a:cxn>
                <a:cxn ang="0">
                  <a:pos x="185" y="185"/>
                </a:cxn>
                <a:cxn ang="0">
                  <a:pos x="185" y="149"/>
                </a:cxn>
                <a:cxn ang="0">
                  <a:pos x="185" y="82"/>
                </a:cxn>
                <a:cxn ang="0">
                  <a:pos x="185" y="82"/>
                </a:cxn>
                <a:cxn ang="0">
                  <a:pos x="81" y="82"/>
                </a:cxn>
                <a:cxn ang="0">
                  <a:pos x="81" y="119"/>
                </a:cxn>
                <a:cxn ang="0">
                  <a:pos x="185" y="119"/>
                </a:cxn>
                <a:cxn ang="0">
                  <a:pos x="185" y="82"/>
                </a:cxn>
                <a:cxn ang="0">
                  <a:pos x="325" y="215"/>
                </a:cxn>
                <a:cxn ang="0">
                  <a:pos x="325" y="215"/>
                </a:cxn>
                <a:cxn ang="0">
                  <a:pos x="296" y="193"/>
                </a:cxn>
                <a:cxn ang="0">
                  <a:pos x="318" y="126"/>
                </a:cxn>
                <a:cxn ang="0">
                  <a:pos x="281" y="82"/>
                </a:cxn>
                <a:cxn ang="0">
                  <a:pos x="244" y="126"/>
                </a:cxn>
                <a:cxn ang="0">
                  <a:pos x="267" y="193"/>
                </a:cxn>
                <a:cxn ang="0">
                  <a:pos x="230" y="215"/>
                </a:cxn>
                <a:cxn ang="0">
                  <a:pos x="230" y="245"/>
                </a:cxn>
                <a:cxn ang="0">
                  <a:pos x="333" y="245"/>
                </a:cxn>
                <a:cxn ang="0">
                  <a:pos x="325" y="215"/>
                </a:cxn>
              </a:cxnLst>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solidFill>
              <a:srgbClr val="FFFFFF"/>
            </a:solidFill>
            <a:ln w="9525">
              <a:noFill/>
            </a:ln>
          </p:spPr>
          <p:txBody>
            <a:bodyPr/>
            <a:p>
              <a:endParaRPr lang="zh-CN" altLang="en-US"/>
            </a:p>
          </p:txBody>
        </p:sp>
      </p:grpSp>
      <p:grpSp>
        <p:nvGrpSpPr>
          <p:cNvPr id="78892" name="组合 60"/>
          <p:cNvGrpSpPr/>
          <p:nvPr/>
        </p:nvGrpSpPr>
        <p:grpSpPr>
          <a:xfrm>
            <a:off x="5083175" y="2503488"/>
            <a:ext cx="541338" cy="541337"/>
            <a:chOff x="8349" y="4494"/>
            <a:chExt cx="960" cy="962"/>
          </a:xfrm>
        </p:grpSpPr>
        <p:sp>
          <p:nvSpPr>
            <p:cNvPr id="62" name="椭圆 61"/>
            <p:cNvSpPr/>
            <p:nvPr>
              <p:custDataLst>
                <p:tags r:id="rId37"/>
              </p:custDataLst>
            </p:nvPr>
          </p:nvSpPr>
          <p:spPr bwMode="auto">
            <a:xfrm>
              <a:off x="8349" y="4494"/>
              <a:ext cx="960" cy="962"/>
            </a:xfrm>
            <a:prstGeom prst="ellipse">
              <a:avLst/>
            </a:prstGeom>
            <a:solidFill>
              <a:srgbClr val="1F74AD"/>
            </a:solidFill>
            <a:ln>
              <a:noFill/>
            </a:ln>
            <a:effectLst/>
          </p:spPr>
          <p:style>
            <a:lnRef idx="1">
              <a:srgbClr val="1F74AD"/>
            </a:lnRef>
            <a:fillRef idx="3">
              <a:srgbClr val="1F74AD"/>
            </a:fillRef>
            <a:effectRef idx="2">
              <a:srgbClr val="1F74AD"/>
            </a:effectRef>
            <a:fontRef idx="minor">
              <a:sysClr val="window" lastClr="FFFFFF"/>
            </a:fontRef>
          </p:style>
          <p:txBody>
            <a:bodyPr anchor="ctr"/>
            <a:p>
              <a:pPr algn="ctr" fontAlgn="base">
                <a:lnSpc>
                  <a:spcPct val="130000"/>
                </a:lnSpc>
              </a:pPr>
              <a:endParaRPr strike="noStrike" noProof="1">
                <a:latin typeface="微软雅黑" panose="020B0503020204020204" pitchFamily="34" charset="-122"/>
                <a:ea typeface="微软雅黑" panose="020B0503020204020204" pitchFamily="34" charset="-122"/>
              </a:endParaRPr>
            </a:p>
          </p:txBody>
        </p:sp>
        <p:sp>
          <p:nvSpPr>
            <p:cNvPr id="78894" name="任意多边形 44"/>
            <p:cNvSpPr/>
            <p:nvPr>
              <p:custDataLst>
                <p:tags r:id="rId38"/>
              </p:custDataLst>
            </p:nvPr>
          </p:nvSpPr>
          <p:spPr>
            <a:xfrm>
              <a:off x="8569" y="4765"/>
              <a:ext cx="520" cy="419"/>
            </a:xfrm>
            <a:custGeom>
              <a:avLst/>
              <a:gdLst/>
              <a:ahLst/>
              <a:cxnLst>
                <a:cxn ang="0">
                  <a:pos x="176" y="205"/>
                </a:cxn>
                <a:cxn ang="0">
                  <a:pos x="176" y="205"/>
                </a:cxn>
                <a:cxn ang="0">
                  <a:pos x="259" y="288"/>
                </a:cxn>
                <a:cxn ang="0">
                  <a:pos x="343" y="205"/>
                </a:cxn>
                <a:cxn ang="0">
                  <a:pos x="259" y="121"/>
                </a:cxn>
                <a:cxn ang="0">
                  <a:pos x="176" y="205"/>
                </a:cxn>
                <a:cxn ang="0">
                  <a:pos x="121" y="177"/>
                </a:cxn>
                <a:cxn ang="0">
                  <a:pos x="121" y="177"/>
                </a:cxn>
                <a:cxn ang="0">
                  <a:pos x="259" y="65"/>
                </a:cxn>
                <a:cxn ang="0">
                  <a:pos x="360" y="102"/>
                </a:cxn>
                <a:cxn ang="0">
                  <a:pos x="408" y="102"/>
                </a:cxn>
                <a:cxn ang="0">
                  <a:pos x="408" y="56"/>
                </a:cxn>
                <a:cxn ang="0">
                  <a:pos x="259" y="0"/>
                </a:cxn>
                <a:cxn ang="0">
                  <a:pos x="64" y="149"/>
                </a:cxn>
                <a:cxn ang="0">
                  <a:pos x="0" y="149"/>
                </a:cxn>
                <a:cxn ang="0">
                  <a:pos x="0" y="205"/>
                </a:cxn>
                <a:cxn ang="0">
                  <a:pos x="83" y="205"/>
                </a:cxn>
                <a:cxn ang="0">
                  <a:pos x="121" y="177"/>
                </a:cxn>
                <a:cxn ang="0">
                  <a:pos x="435" y="205"/>
                </a:cxn>
                <a:cxn ang="0">
                  <a:pos x="435" y="205"/>
                </a:cxn>
                <a:cxn ang="0">
                  <a:pos x="398" y="241"/>
                </a:cxn>
                <a:cxn ang="0">
                  <a:pos x="259" y="353"/>
                </a:cxn>
                <a:cxn ang="0">
                  <a:pos x="157" y="306"/>
                </a:cxn>
                <a:cxn ang="0">
                  <a:pos x="111" y="306"/>
                </a:cxn>
                <a:cxn ang="0">
                  <a:pos x="111" y="353"/>
                </a:cxn>
                <a:cxn ang="0">
                  <a:pos x="259" y="417"/>
                </a:cxn>
                <a:cxn ang="0">
                  <a:pos x="455" y="269"/>
                </a:cxn>
                <a:cxn ang="0">
                  <a:pos x="518" y="269"/>
                </a:cxn>
                <a:cxn ang="0">
                  <a:pos x="518" y="205"/>
                </a:cxn>
                <a:cxn ang="0">
                  <a:pos x="435" y="205"/>
                </a:cxn>
              </a:cxnLst>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solidFill>
              <a:srgbClr val="FFFFFF"/>
            </a:solidFill>
            <a:ln w="9525">
              <a:noFill/>
            </a:ln>
          </p:spPr>
          <p:txBody>
            <a:bodyPr/>
            <a:p>
              <a:endParaRPr lang="zh-CN" altLang="en-US"/>
            </a:p>
          </p:txBody>
        </p:sp>
      </p:grpSp>
      <p:sp>
        <p:nvSpPr>
          <p:cNvPr id="5" name="文本框 4"/>
          <p:cNvSpPr txBox="1"/>
          <p:nvPr>
            <p:custDataLst>
              <p:tags r:id="rId39"/>
            </p:custDataLst>
          </p:nvPr>
        </p:nvSpPr>
        <p:spPr>
          <a:xfrm>
            <a:off x="5848350" y="4921250"/>
            <a:ext cx="5168900" cy="581025"/>
          </a:xfrm>
          <a:prstGeom prst="rect">
            <a:avLst/>
          </a:prstGeom>
          <a:noFill/>
        </p:spPr>
        <p:txBody>
          <a:bodyPr wrap="square" lIns="90000" tIns="0" rIns="90000" bIns="46800"/>
          <a:p>
            <a:pPr algn="just">
              <a:lnSpc>
                <a:spcPct val="130000"/>
              </a:lnSpc>
            </a:pPr>
            <a:r>
              <a:rPr lang="zh-CN" altLang="en-US" sz="1600" spc="150" noProof="1" dirty="0">
                <a:solidFill>
                  <a:schemeClr val="tx1">
                    <a:lumMod val="65000"/>
                    <a:lumOff val="35000"/>
                  </a:schemeClr>
                </a:solidFill>
                <a:latin typeface="微软雅黑" panose="020B0503020204020204" pitchFamily="34" charset="-122"/>
                <a:ea typeface="微软雅黑" panose="020B0503020204020204" pitchFamily="34" charset="-122"/>
                <a:cs typeface="+mn-cs"/>
              </a:rPr>
              <a:t>4. 根据持有者不同，可分为官方外汇和私人外汇</a:t>
            </a:r>
            <a:endParaRPr lang="zh-CN" altLang="en-US" sz="1600" spc="150" noProof="1"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p:txBody>
      </p:sp>
      <p:grpSp>
        <p:nvGrpSpPr>
          <p:cNvPr id="78896" name="组合 60"/>
          <p:cNvGrpSpPr/>
          <p:nvPr/>
        </p:nvGrpSpPr>
        <p:grpSpPr>
          <a:xfrm>
            <a:off x="5076825" y="4949825"/>
            <a:ext cx="541338" cy="541338"/>
            <a:chOff x="8349" y="4494"/>
            <a:chExt cx="960" cy="962"/>
          </a:xfrm>
        </p:grpSpPr>
        <p:sp>
          <p:nvSpPr>
            <p:cNvPr id="7" name="椭圆 6"/>
            <p:cNvSpPr/>
            <p:nvPr>
              <p:custDataLst>
                <p:tags r:id="rId40"/>
              </p:custDataLst>
            </p:nvPr>
          </p:nvSpPr>
          <p:spPr bwMode="auto">
            <a:xfrm>
              <a:off x="8349" y="4494"/>
              <a:ext cx="960" cy="962"/>
            </a:xfrm>
            <a:prstGeom prst="ellipse">
              <a:avLst/>
            </a:prstGeom>
            <a:solidFill>
              <a:srgbClr val="1F74AD"/>
            </a:solidFill>
            <a:ln>
              <a:noFill/>
            </a:ln>
            <a:effectLst/>
          </p:spPr>
          <p:style>
            <a:lnRef idx="1">
              <a:srgbClr val="1F74AD"/>
            </a:lnRef>
            <a:fillRef idx="3">
              <a:srgbClr val="1F74AD"/>
            </a:fillRef>
            <a:effectRef idx="2">
              <a:srgbClr val="1F74AD"/>
            </a:effectRef>
            <a:fontRef idx="minor">
              <a:sysClr val="window" lastClr="FFFFFF"/>
            </a:fontRef>
          </p:style>
          <p:txBody>
            <a:bodyPr anchor="ctr"/>
            <a:p>
              <a:pPr algn="ctr" fontAlgn="base">
                <a:lnSpc>
                  <a:spcPct val="130000"/>
                </a:lnSpc>
              </a:pPr>
              <a:endParaRPr strike="noStrike" noProof="1">
                <a:latin typeface="微软雅黑" panose="020B0503020204020204" pitchFamily="34" charset="-122"/>
                <a:ea typeface="微软雅黑" panose="020B0503020204020204" pitchFamily="34" charset="-122"/>
              </a:endParaRPr>
            </a:p>
          </p:txBody>
        </p:sp>
        <p:sp>
          <p:nvSpPr>
            <p:cNvPr id="78898" name="任意多边形 44"/>
            <p:cNvSpPr/>
            <p:nvPr>
              <p:custDataLst>
                <p:tags r:id="rId41"/>
              </p:custDataLst>
            </p:nvPr>
          </p:nvSpPr>
          <p:spPr>
            <a:xfrm>
              <a:off x="8569" y="4765"/>
              <a:ext cx="520" cy="419"/>
            </a:xfrm>
            <a:custGeom>
              <a:avLst/>
              <a:gdLst/>
              <a:ahLst/>
              <a:cxnLst>
                <a:cxn ang="0">
                  <a:pos x="176" y="205"/>
                </a:cxn>
                <a:cxn ang="0">
                  <a:pos x="176" y="205"/>
                </a:cxn>
                <a:cxn ang="0">
                  <a:pos x="259" y="288"/>
                </a:cxn>
                <a:cxn ang="0">
                  <a:pos x="343" y="205"/>
                </a:cxn>
                <a:cxn ang="0">
                  <a:pos x="259" y="121"/>
                </a:cxn>
                <a:cxn ang="0">
                  <a:pos x="176" y="205"/>
                </a:cxn>
                <a:cxn ang="0">
                  <a:pos x="121" y="177"/>
                </a:cxn>
                <a:cxn ang="0">
                  <a:pos x="121" y="177"/>
                </a:cxn>
                <a:cxn ang="0">
                  <a:pos x="259" y="65"/>
                </a:cxn>
                <a:cxn ang="0">
                  <a:pos x="360" y="102"/>
                </a:cxn>
                <a:cxn ang="0">
                  <a:pos x="408" y="102"/>
                </a:cxn>
                <a:cxn ang="0">
                  <a:pos x="408" y="56"/>
                </a:cxn>
                <a:cxn ang="0">
                  <a:pos x="259" y="0"/>
                </a:cxn>
                <a:cxn ang="0">
                  <a:pos x="64" y="149"/>
                </a:cxn>
                <a:cxn ang="0">
                  <a:pos x="0" y="149"/>
                </a:cxn>
                <a:cxn ang="0">
                  <a:pos x="0" y="205"/>
                </a:cxn>
                <a:cxn ang="0">
                  <a:pos x="83" y="205"/>
                </a:cxn>
                <a:cxn ang="0">
                  <a:pos x="121" y="177"/>
                </a:cxn>
                <a:cxn ang="0">
                  <a:pos x="435" y="205"/>
                </a:cxn>
                <a:cxn ang="0">
                  <a:pos x="435" y="205"/>
                </a:cxn>
                <a:cxn ang="0">
                  <a:pos x="398" y="241"/>
                </a:cxn>
                <a:cxn ang="0">
                  <a:pos x="259" y="353"/>
                </a:cxn>
                <a:cxn ang="0">
                  <a:pos x="157" y="306"/>
                </a:cxn>
                <a:cxn ang="0">
                  <a:pos x="111" y="306"/>
                </a:cxn>
                <a:cxn ang="0">
                  <a:pos x="111" y="353"/>
                </a:cxn>
                <a:cxn ang="0">
                  <a:pos x="259" y="417"/>
                </a:cxn>
                <a:cxn ang="0">
                  <a:pos x="455" y="269"/>
                </a:cxn>
                <a:cxn ang="0">
                  <a:pos x="518" y="269"/>
                </a:cxn>
                <a:cxn ang="0">
                  <a:pos x="518" y="205"/>
                </a:cxn>
                <a:cxn ang="0">
                  <a:pos x="435" y="205"/>
                </a:cxn>
              </a:cxnLst>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solidFill>
              <a:srgbClr val="FFFFFF"/>
            </a:solidFill>
            <a:ln w="9525">
              <a:noFill/>
            </a:ln>
          </p:spPr>
          <p:txBody>
            <a:bodyPr/>
            <a:p>
              <a:endParaRPr lang="zh-CN" altLang="en-US"/>
            </a:p>
          </p:txBody>
        </p:sp>
      </p:grpSp>
    </p:spTree>
    <p:custDataLst>
      <p:tags r:id="rId4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000" fill="hold">
                                          <p:stCondLst>
                                            <p:cond delay="0"/>
                                          </p:stCondLst>
                                        </p:cTn>
                                        <p:tgtEl>
                                          <p:spTgt spid="104"/>
                                        </p:tgtEl>
                                        <p:attrNameLst>
                                          <p:attrName>style.visibility</p:attrName>
                                        </p:attrNameLst>
                                      </p:cBhvr>
                                      <p:to>
                                        <p:strVal val="visible"/>
                                      </p:to>
                                    </p:set>
                                    <p:anim calcmode="lin" valueType="num">
                                      <p:cBhvr>
                                        <p:cTn id="7" dur="1000"/>
                                        <p:tgtEl>
                                          <p:spTgt spid="104"/>
                                        </p:tgtEl>
                                        <p:attrNameLst>
                                          <p:attrName>ppt_x</p:attrName>
                                        </p:attrNameLst>
                                      </p:cBhvr>
                                      <p:tavLst>
                                        <p:tav tm="0">
                                          <p:val>
                                            <p:strVal val="#ppt_x-#ppt_w*1.125000"/>
                                          </p:val>
                                        </p:tav>
                                        <p:tav tm="100000">
                                          <p:val>
                                            <p:strVal val="#ppt_x"/>
                                          </p:val>
                                        </p:tav>
                                      </p:tavLst>
                                    </p:anim>
                                    <p:animEffect transition="in" filter="wipe(right)">
                                      <p:cBhvr>
                                        <p:cTn id="8" dur="1000"/>
                                        <p:tgtEl>
                                          <p:spTgt spid="104"/>
                                        </p:tgtEl>
                                      </p:cBhvr>
                                    </p:animEffect>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000" fill="hold">
                                          <p:stCondLst>
                                            <p:cond delay="0"/>
                                          </p:stCondLst>
                                        </p:cTn>
                                        <p:tgtEl>
                                          <p:spTgt spid="99"/>
                                        </p:tgtEl>
                                        <p:attrNameLst>
                                          <p:attrName>style.visibility</p:attrName>
                                        </p:attrNameLst>
                                      </p:cBhvr>
                                      <p:to>
                                        <p:strVal val="visible"/>
                                      </p:to>
                                    </p:set>
                                    <p:anim calcmode="lin" valueType="num">
                                      <p:cBhvr>
                                        <p:cTn id="12" dur="1000"/>
                                        <p:tgtEl>
                                          <p:spTgt spid="99"/>
                                        </p:tgtEl>
                                        <p:attrNameLst>
                                          <p:attrName>ppt_x</p:attrName>
                                        </p:attrNameLst>
                                      </p:cBhvr>
                                      <p:tavLst>
                                        <p:tav tm="0">
                                          <p:val>
                                            <p:strVal val="#ppt_x-#ppt_w*1.125000"/>
                                          </p:val>
                                        </p:tav>
                                        <p:tav tm="100000">
                                          <p:val>
                                            <p:strVal val="#ppt_x"/>
                                          </p:val>
                                        </p:tav>
                                      </p:tavLst>
                                    </p:anim>
                                    <p:animEffect transition="in" filter="wipe(right)">
                                      <p:cBhvr>
                                        <p:cTn id="13" dur="1000"/>
                                        <p:tgtEl>
                                          <p:spTgt spid="99"/>
                                        </p:tgtEl>
                                      </p:cBhvr>
                                    </p:animEffect>
                                  </p:childTnLst>
                                </p:cTn>
                              </p:par>
                            </p:childTnLst>
                          </p:cTn>
                        </p:par>
                        <p:par>
                          <p:cTn id="14" fill="hold">
                            <p:stCondLst>
                              <p:cond delay="2000"/>
                            </p:stCondLst>
                            <p:childTnLst>
                              <p:par>
                                <p:cTn id="15" presetID="12" presetClass="entr" presetSubtype="8" fill="hold" grpId="0" nodeType="afterEffect">
                                  <p:stCondLst>
                                    <p:cond delay="0"/>
                                  </p:stCondLst>
                                  <p:childTnLst>
                                    <p:set>
                                      <p:cBhvr>
                                        <p:cTn id="16" dur="1000" fill="hold">
                                          <p:stCondLst>
                                            <p:cond delay="0"/>
                                          </p:stCondLst>
                                        </p:cTn>
                                        <p:tgtEl>
                                          <p:spTgt spid="49"/>
                                        </p:tgtEl>
                                        <p:attrNameLst>
                                          <p:attrName>style.visibility</p:attrName>
                                        </p:attrNameLst>
                                      </p:cBhvr>
                                      <p:to>
                                        <p:strVal val="visible"/>
                                      </p:to>
                                    </p:set>
                                    <p:anim calcmode="lin" valueType="num">
                                      <p:cBhvr>
                                        <p:cTn id="17" dur="1000"/>
                                        <p:tgtEl>
                                          <p:spTgt spid="49"/>
                                        </p:tgtEl>
                                        <p:attrNameLst>
                                          <p:attrName>ppt_x</p:attrName>
                                        </p:attrNameLst>
                                      </p:cBhvr>
                                      <p:tavLst>
                                        <p:tav tm="0">
                                          <p:val>
                                            <p:strVal val="#ppt_x-#ppt_w*1.125000"/>
                                          </p:val>
                                        </p:tav>
                                        <p:tav tm="100000">
                                          <p:val>
                                            <p:strVal val="#ppt_x"/>
                                          </p:val>
                                        </p:tav>
                                      </p:tavLst>
                                    </p:anim>
                                    <p:animEffect transition="in" filter="wipe(right)">
                                      <p:cBhvr>
                                        <p:cTn id="18" dur="1000"/>
                                        <p:tgtEl>
                                          <p:spTgt spid="49"/>
                                        </p:tgtEl>
                                      </p:cBhvr>
                                    </p:animEffect>
                                  </p:childTnLst>
                                </p:cTn>
                              </p:par>
                            </p:childTnLst>
                          </p:cTn>
                        </p:par>
                        <p:par>
                          <p:cTn id="19" fill="hold">
                            <p:stCondLst>
                              <p:cond delay="3000"/>
                            </p:stCondLst>
                            <p:childTnLst>
                              <p:par>
                                <p:cTn id="20" presetID="12" presetClass="entr" presetSubtype="8" fill="hold" grpId="0" nodeType="afterEffect">
                                  <p:stCondLst>
                                    <p:cond delay="0"/>
                                  </p:stCondLst>
                                  <p:childTnLst>
                                    <p:set>
                                      <p:cBhvr>
                                        <p:cTn id="21" dur="1000" fill="hold">
                                          <p:stCondLst>
                                            <p:cond delay="0"/>
                                          </p:stCondLst>
                                        </p:cTn>
                                        <p:tgtEl>
                                          <p:spTgt spid="5"/>
                                        </p:tgtEl>
                                        <p:attrNameLst>
                                          <p:attrName>style.visibility</p:attrName>
                                        </p:attrNameLst>
                                      </p:cBhvr>
                                      <p:to>
                                        <p:strVal val="visible"/>
                                      </p:to>
                                    </p:set>
                                    <p:anim calcmode="lin" valueType="num">
                                      <p:cBhvr>
                                        <p:cTn id="22" dur="1000"/>
                                        <p:tgtEl>
                                          <p:spTgt spid="5"/>
                                        </p:tgtEl>
                                        <p:attrNameLst>
                                          <p:attrName>ppt_x</p:attrName>
                                        </p:attrNameLst>
                                      </p:cBhvr>
                                      <p:tavLst>
                                        <p:tav tm="0">
                                          <p:val>
                                            <p:strVal val="#ppt_x-#ppt_w*1.125000"/>
                                          </p:val>
                                        </p:tav>
                                        <p:tav tm="100000">
                                          <p:val>
                                            <p:strVal val="#ppt_x"/>
                                          </p:val>
                                        </p:tav>
                                      </p:tavLst>
                                    </p:anim>
                                    <p:animEffect transition="in" filter="wipe(right)">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99" grpId="0"/>
      <p:bldP spid="49"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24915" y="2276475"/>
            <a:ext cx="5149850" cy="2661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（一）外汇汇率的概念</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所谓汇率，又叫汇价、兑换率、外汇牌价、外汇行市，是一个国家的货币折算成另一个国家货币的比率。也就是说，在两国货币之间，用一国货币所表示的另一国货币的价格。汇率是一切外汇交易的基础。</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二、外汇汇率</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2" name="图片 1"/>
          <p:cNvPicPr>
            <a:picLocks noChangeAspect="1"/>
          </p:cNvPicPr>
          <p:nvPr/>
        </p:nvPicPr>
        <p:blipFill>
          <a:blip r:embed="rId11"/>
          <a:stretch>
            <a:fillRect/>
          </a:stretch>
        </p:blipFill>
        <p:spPr>
          <a:xfrm>
            <a:off x="6816090" y="2780665"/>
            <a:ext cx="1628775" cy="1457325"/>
          </a:xfrm>
          <a:prstGeom prst="rect">
            <a:avLst/>
          </a:prstGeom>
        </p:spPr>
      </p:pic>
      <p:pic>
        <p:nvPicPr>
          <p:cNvPr id="3" name="图片 2"/>
          <p:cNvPicPr>
            <a:picLocks noChangeAspect="1"/>
          </p:cNvPicPr>
          <p:nvPr/>
        </p:nvPicPr>
        <p:blipFill>
          <a:blip r:embed="rId12"/>
          <a:stretch>
            <a:fillRect/>
          </a:stretch>
        </p:blipFill>
        <p:spPr>
          <a:xfrm>
            <a:off x="8976360" y="2771140"/>
            <a:ext cx="1638300" cy="1466850"/>
          </a:xfrm>
          <a:prstGeom prst="rect">
            <a:avLst/>
          </a:prstGeom>
        </p:spPr>
      </p:pic>
    </p:spTree>
    <p:custDataLst>
      <p:tags r:id="rId1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18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0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3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7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371.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9"/>
  <p:tag name="KSO_WM_UNIT_ISCONTENTSTITLE" val="0"/>
  <p:tag name="KSO_WM_UNIT_HIGHLIGHT" val="0"/>
  <p:tag name="KSO_WM_UNIT_COMPATIBLE" val="0"/>
  <p:tag name="KSO_WM_UNIT_ID" val="custom20176766_11*a*1"/>
  <p:tag name="KSO_WM_UNIT_PRESET_TEXT" val="点击此处添加小标题"/>
  <p:tag name="KSO_WM_UNIT_NOCLEAR" val="0"/>
  <p:tag name="KSO_WM_UNIT_DIAGRAM_ISNUMVISUAL" val="0"/>
  <p:tag name="KSO_WM_UNIT_DIAGRAM_ISREFERUNIT" val="0"/>
</p:tagLst>
</file>

<file path=ppt/tags/tag372.xml><?xml version="1.0" encoding="utf-8"?>
<p:tagLst xmlns:p="http://schemas.openxmlformats.org/presentationml/2006/main">
  <p:tag name="KSO_WM_TAG_VERSION" val="1.0"/>
  <p:tag name="KSO_WM_SLIDE_ITEM_CNT" val="0"/>
  <p:tag name="KSO_WM_SLIDE_LAYOUT" val="a_b"/>
  <p:tag name="KSO_WM_SLIDE_LAYOUT_CNT" val="1_1"/>
  <p:tag name="KSO_WM_SLIDE_TYPE" val="title"/>
  <p:tag name="KSO_WM_BEAUTIFY_FLAG" val="#wm#"/>
  <p:tag name="KSO_WM_COMBINE_RELATE_SLIDE_ID" val="background20176276_1"/>
  <p:tag name="KSO_WM_TEMPLATE_CATEGORY" val="custom"/>
  <p:tag name="KSO_WM_TEMPLATE_INDEX" val="20176766"/>
  <p:tag name="KSO_WM_SLIDE_ID" val="custom20176766_1"/>
  <p:tag name="KSO_WM_SLIDE_INDEX" val="1"/>
  <p:tag name="KSO_WM_TEMPLATE_SUBCATEGORY" val="0"/>
  <p:tag name="KSO_WM_TEMPLATE_THUMBS_INDEX" val="1、2、4、5、6、12、13、17、24、28、29"/>
  <p:tag name="KSO_WM_SLIDE_SUBTYPE" val="pureTxt"/>
  <p:tag name="KSO_WM_SLIDE_ANIMATION_ID" val="3126320"/>
  <p:tag name="KSO_WM_SLIDE_ANIMATION_TYPE" val="0_8_2"/>
  <p:tag name="KSO_WM_SLIDE_MODEL_TYPE" val="cover"/>
  <p:tag name="KSO_WM_SPECIAL_SOURCE" val="bdnull"/>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2"/>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2"/>
  <p:tag name="KSO_WM_UNIT_FILL_FORE_SCHEMECOLOR_INDEX" val="5"/>
  <p:tag name="KSO_WM_UNIT_FILL_TYPE" val="1"/>
  <p:tag name="KSO_WM_UNIT_USESOURCEFORMAT_APPLY" val="1"/>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a*1"/>
  <p:tag name="KSO_WM_TEMPLATE_CATEGORY" val="custom"/>
  <p:tag name="KSO_WM_TEMPLATE_INDEX" val="20202621"/>
  <p:tag name="KSO_WM_UNIT_LAYERLEVEL" val="1"/>
  <p:tag name="KSO_WM_TAG_VERSION" val="1.0"/>
  <p:tag name="KSO_WM_BEAUTIFY_FLAG" val="#wm#"/>
  <p:tag name="KSO_WM_UNIT_ISCONTENTSTITLE" val="1"/>
  <p:tag name="KSO_WM_UNIT_PRESET_TEXT" val="目录"/>
  <p:tag name="KSO_WM_UNIT_NOCLEAR" val="0"/>
  <p:tag name="KSO_WM_UNIT_VALUE" val="2"/>
  <p:tag name="KSO_WM_DIAGRAM_GROUP_CODE" val="l1-1"/>
  <p:tag name="KSO_WM_UNIT_TYPE" val="a"/>
  <p:tag name="KSO_WM_UNIT_INDEX" val="1"/>
  <p:tag name="KSO_WM_UNIT_TEXT_FILL_FORE_SCHEMECOLOR_INDEX" val="10"/>
  <p:tag name="KSO_WM_UNIT_TEXT_FILL_TYPE" val="1"/>
  <p:tag name="KSO_WM_UNIT_USESOURCEFORMAT_APPLY" val="1"/>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3"/>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3"/>
  <p:tag name="KSO_WM_UNIT_LINE_FORE_SCHEMECOLOR_INDEX" val="5"/>
  <p:tag name="KSO_WM_UNIT_LINE_FILL_TYPE" val="2"/>
  <p:tag name="KSO_WM_UNIT_USESOURCEFORMAT_APPLY"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TAG_VERSION" val="1.0"/>
  <p:tag name="KSO_WM_SLIDE_ITEM_CNT" val="4"/>
  <p:tag name="KSO_WM_SLIDE_LAYOUT" val="a_l"/>
  <p:tag name="KSO_WM_SLIDE_LAYOUT_CNT" val="1_1"/>
  <p:tag name="KSO_WM_SLIDE_TYPE" val="contents"/>
  <p:tag name="KSO_WM_BEAUTIFY_FLAG" val="#wm#"/>
  <p:tag name="KSO_WM_COMBINE_RELATE_SLIDE_ID" val="diagram20170795_4"/>
  <p:tag name="KSO_WM_TEMPLATE_CATEGORY" val="custom"/>
  <p:tag name="KSO_WM_TEMPLATE_INDEX" val="20176766"/>
  <p:tag name="KSO_WM_SLIDE_ID" val="custom20176766_8"/>
  <p:tag name="KSO_WM_SLIDE_INDEX" val="8"/>
  <p:tag name="KSO_WM_DIAGRAM_GROUP_CODE" val="l1-1"/>
  <p:tag name="KSO_WM_TEMPLATE_SUBCATEGORY" val="0"/>
  <p:tag name="KSO_WM_SLIDE_SUBTYPE" val="diag"/>
  <p:tag name="KSO_WM_SLIDE_DIAGTYPE" val="l"/>
  <p:tag name="KSO_WM_SPECIAL_SOURCE" val="bdnull"/>
</p:tagLst>
</file>

<file path=ppt/tags/tag401.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04.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5.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6.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07.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410.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11.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12.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41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14.xml><?xml version="1.0" encoding="utf-8"?>
<p:tagLst xmlns:p="http://schemas.openxmlformats.org/presentationml/2006/main">
  <p:tag name="KSO_WM_UNIT_PLACING_PICTURE_USER_VIEWPORT" val="{&quot;height&quot;:6843,&quot;width&quot;:7254}"/>
  <p:tag name="REFSHAPE" val="1008966892"/>
</p:tagLst>
</file>

<file path=ppt/tags/tag41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16.xml><?xml version="1.0" encoding="utf-8"?>
<p:tagLst xmlns:p="http://schemas.openxmlformats.org/presentationml/2006/main">
  <p:tag name="KSO_WM_UNIT_TIMELINE_IDINGROUP" val="1"/>
  <p:tag name="KSO_WM_UNIT_TIMELINE_EMPHASIS_ID" val="4"/>
  <p:tag name="KSO_WM_UNIT_ADJUSTLAYOUT_ID" val="7"/>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1587_2*m_i*1_1"/>
  <p:tag name="KSO_WM_TEMPLATE_CATEGORY" val="diagram"/>
  <p:tag name="KSO_WM_TEMPLATE_INDEX" val="20191587"/>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417.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18.xml><?xml version="1.0" encoding="utf-8"?>
<p:tagLst xmlns:p="http://schemas.openxmlformats.org/presentationml/2006/main">
  <p:tag name="KSO_WM_UNIT_ADJUSTLAYOUT_ID" val="2"/>
  <p:tag name="KSO_WM_UNIT_HIGHLIGHT" val="0"/>
  <p:tag name="KSO_WM_UNIT_COMPATIBLE" val="0"/>
  <p:tag name="KSO_WM_UNIT_DIAGRAM_ISNUMVISUAL" val="0"/>
  <p:tag name="KSO_WM_UNIT_DIAGRAM_ISREFERUNIT" val="0"/>
  <p:tag name="KSO_WM_DIAGRAM_GROUP_CODE" val="m1-2"/>
  <p:tag name="KSO_WM_UNIT_TYPE" val="i"/>
  <p:tag name="KSO_WM_UNIT_INDEX" val="1"/>
  <p:tag name="KSO_WM_UNIT_ID" val="diagram20191587_2*i*1"/>
  <p:tag name="KSO_WM_TEMPLATE_CATEGORY" val="diagram"/>
  <p:tag name="KSO_WM_TEMPLATE_INDEX" val="20191587"/>
  <p:tag name="KSO_WM_UNIT_LAYERLEVEL" val="1"/>
  <p:tag name="KSO_WM_TAG_VERSION" val="1.0"/>
  <p:tag name="KSO_WM_BEAUTIFY_FLAG" val="#wm#"/>
  <p:tag name="KSO_WM_UNIT_FILL_FORE_SCHEMECOLOR_INDEX" val="5"/>
  <p:tag name="KSO_WM_UNIT_FILL_TYPE" val="1"/>
  <p:tag name="KSO_WM_UNIT_USESOURCEFORMAT_APPLY" val="1"/>
</p:tagLst>
</file>

<file path=ppt/tags/tag419.xml><?xml version="1.0" encoding="utf-8"?>
<p:tagLst xmlns:p="http://schemas.openxmlformats.org/presentationml/2006/main">
  <p:tag name="KSO_WM_UNIT_TIMELINE_IDINGROUP" val="5"/>
  <p:tag name="KSO_WM_UNIT_TIMELINE_EMPHASIS_ID" val="4"/>
  <p:tag name="KSO_WM_UNIT_ADJUSTLAYOUT_ID" val="19"/>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587_2*m_h_i*1_1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420.xml><?xml version="1.0" encoding="utf-8"?>
<p:tagLst xmlns:p="http://schemas.openxmlformats.org/presentationml/2006/main">
  <p:tag name="KSO_WM_UNIT_TIMELINE_IDINGROUP" val="1"/>
  <p:tag name="KSO_WM_UNIT_TIMELINE_EMPHASIS_ID" val="5"/>
  <p:tag name="KSO_WM_UNIT_ADJUSTLAYOUT_ID" val="21"/>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1587_2*m_i*1_2"/>
  <p:tag name="KSO_WM_TEMPLATE_CATEGORY" val="diagram"/>
  <p:tag name="KSO_WM_TEMPLATE_INDEX" val="20191587"/>
  <p:tag name="KSO_WM_UNIT_LAYERLEVEL" val="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421.xml><?xml version="1.0" encoding="utf-8"?>
<p:tagLst xmlns:p="http://schemas.openxmlformats.org/presentationml/2006/main">
  <p:tag name="KSO_WM_UNIT_ADJUSTLAYOUT_ID" val="24"/>
  <p:tag name="KSO_WM_UNIT_HIGHLIGHT" val="0"/>
  <p:tag name="KSO_WM_UNIT_COMPATIBLE" val="0"/>
  <p:tag name="KSO_WM_UNIT_DIAGRAM_ISNUMVISUAL" val="0"/>
  <p:tag name="KSO_WM_UNIT_DIAGRAM_ISREFERUNIT" val="0"/>
  <p:tag name="KSO_WM_DIAGRAM_GROUP_CODE" val="m1-2"/>
  <p:tag name="KSO_WM_UNIT_TYPE" val="i"/>
  <p:tag name="KSO_WM_UNIT_INDEX" val="2"/>
  <p:tag name="KSO_WM_UNIT_ID" val="diagram20191587_2*i*2"/>
  <p:tag name="KSO_WM_TEMPLATE_CATEGORY" val="diagram"/>
  <p:tag name="KSO_WM_TEMPLATE_INDEX" val="20191587"/>
  <p:tag name="KSO_WM_UNIT_LAYERLEVEL" val="1"/>
  <p:tag name="KSO_WM_TAG_VERSION" val="1.0"/>
  <p:tag name="KSO_WM_BEAUTIFY_FLAG" val="#wm#"/>
  <p:tag name="KSO_WM_UNIT_FILL_FORE_SCHEMECOLOR_INDEX" val="6"/>
  <p:tag name="KSO_WM_UNIT_FILL_TYPE" val="1"/>
  <p:tag name="KSO_WM_UNIT_USESOURCEFORMAT_APPLY" val="1"/>
</p:tagLst>
</file>

<file path=ppt/tags/tag422.xml><?xml version="1.0" encoding="utf-8"?>
<p:tagLst xmlns:p="http://schemas.openxmlformats.org/presentationml/2006/main">
  <p:tag name="KSO_WM_UNIT_TIMELINE_IDINGROUP" val="5"/>
  <p:tag name="KSO_WM_UNIT_TIMELINE_EMPHASIS_ID" val="6"/>
  <p:tag name="KSO_WM_UNIT_ADJUSTLAYOUT_ID" val="27"/>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587_2*m_h_i*1_2_3"/>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23.xml><?xml version="1.0" encoding="utf-8"?>
<p:tagLst xmlns:p="http://schemas.openxmlformats.org/presentationml/2006/main">
  <p:tag name="REFSHAPE" val="1388927652"/>
</p:tagLst>
</file>

<file path=ppt/tags/tag424.xml><?xml version="1.0" encoding="utf-8"?>
<p:tagLst xmlns:p="http://schemas.openxmlformats.org/presentationml/2006/main">
  <p:tag name="REFSHAPE" val="1388926700"/>
</p:tagLst>
</file>

<file path=ppt/tags/tag425.xml><?xml version="1.0" encoding="utf-8"?>
<p:tagLst xmlns:p="http://schemas.openxmlformats.org/presentationml/2006/main">
  <p:tag name="REFSHAPE" val="1388927788"/>
</p:tagLst>
</file>

<file path=ppt/tags/tag4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crop20194958_1*i*1"/>
  <p:tag name="KSO_WM_TEMPLATE_CATEGORY" val="crop"/>
  <p:tag name="KSO_WM_TEMPLATE_INDEX" val="20194958"/>
  <p:tag name="KSO_WM_UNIT_LAYERLEVEL" val="1"/>
  <p:tag name="KSO_WM_TAG_VERSION" val="1.0"/>
  <p:tag name="KSO_WM_BEAUTIFY_FLAG" val="#wm#"/>
</p:tagLst>
</file>

<file path=ppt/tags/tag427.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28.xml><?xml version="1.0" encoding="utf-8"?>
<p:tagLst xmlns:p="http://schemas.openxmlformats.org/presentationml/2006/main">
  <p:tag name="KSO_WM_BEAUTIFY_FLAG" val="#wm#"/>
  <p:tag name="KSO_WM_TEMPLATE_CATEGORY" val="diagram"/>
  <p:tag name="KSO_WM_TEMPLATE_INDEX" val="20191587"/>
  <p:tag name="KSO_WM_SLIDE_TIMELINE_TYPE" val="start"/>
  <p:tag name="KSO_WM_SLIDE_MODEL_TYPE" val="timeline"/>
  <p:tag name="KSO_WM_SLIDE_TIMELINE_MINITEMS" val="2"/>
  <p:tag name="KSO_WM_SLIDE_TIMELINE_MAXITEMS" val="2"/>
  <p:tag name="KSO_WM_SLIDE_CONSTRAINT" val="%7b%22slideConstraint%22%3a%7b%22seriesAreas%22%3a%5b%5d%2c%22singleAreas%22%3a%5b%7b%22shapes%22%3a%5b8%5d%2c%22serialConstraintIndex%22%3a-1%2c%22areatextmark%22%3a0%2c%22pictureprocessmark%22%3a0%7d%5d%7d%7d"/>
  <p:tag name="KSO_WM_SLIDE_ID" val="diagram20191587_2"/>
  <p:tag name="KSO_WM_TEMPLATE_SUBCATEGORY" val="0"/>
  <p:tag name="KSO_WM_SLIDE_TYPE" val="text"/>
  <p:tag name="KSO_WM_SLIDE_SUBTYPE" val="diag"/>
  <p:tag name="KSO_WM_SLIDE_ITEM_CNT" val="2"/>
  <p:tag name="KSO_WM_SLIDE_INDEX" val="2"/>
  <p:tag name="KSO_WM_SLIDE_SIZE" val="445.025*391.017"/>
  <p:tag name="KSO_WM_SLIDE_POSITION" val="83.05*152.085"/>
  <p:tag name="KSO_WM_DIAGRAM_GROUP_CODE" val="m1-1"/>
  <p:tag name="KSO_WM_SLIDE_DIAGTYPE" val="m"/>
  <p:tag name="KSO_WM_TAG_VERSION" val="1.0"/>
  <p:tag name="KSO_WM_SLIDE_LAYOUT" val="a_d_m"/>
  <p:tag name="KSO_WM_SLIDE_LAYOUT_CNT" val="1_1_1"/>
  <p:tag name="KSO_WM_SPECIAL_SOURCE" val="bdnull"/>
</p:tagLst>
</file>

<file path=ppt/tags/tag42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430.xml><?xml version="1.0" encoding="utf-8"?>
<p:tagLst xmlns:p="http://schemas.openxmlformats.org/presentationml/2006/main">
  <p:tag name="KSO_WM_UNIT_HIGHLIGHT" val="0"/>
  <p:tag name="KSO_WM_UNIT_COMPATIBLE" val="0"/>
  <p:tag name="KSO_WM_DIAGRAM_GROUP_CODE" val="l1-1"/>
  <p:tag name="KSO_WM_UNIT_TYPE" val="i"/>
  <p:tag name="KSO_WM_UNIT_INDEX" val="21"/>
  <p:tag name="KSO_WM_UNIT_ID" val="diagram20187725_4*i*21"/>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TEXT_FILL_FORE_SCHEMECOLOR_INDEX" val="13"/>
  <p:tag name="KSO_WM_UNIT_TEXT_FILL_TYPE" val="1"/>
  <p:tag name="KSO_WM_UNIT_USESOURCEFORMAT_APPLY" val="1"/>
</p:tagLst>
</file>

<file path=ppt/tags/tag431.xml><?xml version="1.0" encoding="utf-8"?>
<p:tagLst xmlns:p="http://schemas.openxmlformats.org/presentationml/2006/main">
  <p:tag name="KSO_WM_UNIT_HIGHLIGHT" val="0"/>
  <p:tag name="KSO_WM_UNIT_COMPATIBLE" val="0"/>
  <p:tag name="KSO_WM_DIAGRAM_GROUP_CODE" val="l1-1"/>
  <p:tag name="KSO_WM_UNIT_TYPE" val="i"/>
  <p:tag name="KSO_WM_UNIT_INDEX" val="1"/>
  <p:tag name="KSO_WM_UNIT_ID" val="diagram20187725_4*i*1"/>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432.xml><?xml version="1.0" encoding="utf-8"?>
<p:tagLst xmlns:p="http://schemas.openxmlformats.org/presentationml/2006/main">
  <p:tag name="KSO_WM_UNIT_HIGHLIGHT" val="0"/>
  <p:tag name="KSO_WM_UNIT_COMPATIBLE" val="0"/>
  <p:tag name="KSO_WM_DIAGRAM_GROUP_CODE" val="l1-1"/>
  <p:tag name="KSO_WM_UNIT_TYPE" val="i"/>
  <p:tag name="KSO_WM_UNIT_INDEX" val="12"/>
  <p:tag name="KSO_WM_UNIT_ID" val="diagram20187725_4*i*12"/>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TEXT_FILL_FORE_SCHEMECOLOR_INDEX" val="13"/>
  <p:tag name="KSO_WM_UNIT_TEXT_FILL_TYPE" val="1"/>
  <p:tag name="KSO_WM_UNIT_USESOURCEFORMAT_APPLY" val="1"/>
</p:tagLst>
</file>

<file path=ppt/tags/tag433.xml><?xml version="1.0" encoding="utf-8"?>
<p:tagLst xmlns:p="http://schemas.openxmlformats.org/presentationml/2006/main">
  <p:tag name="KSO_WM_UNIT_HIGHLIGHT" val="0"/>
  <p:tag name="KSO_WM_UNIT_COMPATIBLE" val="0"/>
  <p:tag name="KSO_WM_DIAGRAM_GROUP_CODE" val="l1-1"/>
  <p:tag name="KSO_WM_UNIT_TYPE" val="i"/>
  <p:tag name="KSO_WM_UNIT_INDEX" val="22"/>
  <p:tag name="KSO_WM_UNIT_ID" val="diagram20187725_4*i*22"/>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434.xml><?xml version="1.0" encoding="utf-8"?>
<p:tagLst xmlns:p="http://schemas.openxmlformats.org/presentationml/2006/main">
  <p:tag name="KSO_WM_UNIT_HIGHLIGHT" val="0"/>
  <p:tag name="KSO_WM_UNIT_COMPATIBLE" val="0"/>
  <p:tag name="KSO_WM_DIAGRAM_GROUP_CODE" val="l1-1"/>
  <p:tag name="KSO_WM_UNIT_TYPE" val="i"/>
  <p:tag name="KSO_WM_UNIT_INDEX" val="23"/>
  <p:tag name="KSO_WM_UNIT_ID" val="diagram20187725_4*i*23"/>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TEXT_FILL_FORE_SCHEMECOLOR_INDEX" val="13"/>
  <p:tag name="KSO_WM_UNIT_TEXT_FILL_TYPE" val="1"/>
  <p:tag name="KSO_WM_UNIT_USESOURCEFORMAT_APPLY" val="1"/>
</p:tagLst>
</file>

<file path=ppt/tags/tag435.xml><?xml version="1.0" encoding="utf-8"?>
<p:tagLst xmlns:p="http://schemas.openxmlformats.org/presentationml/2006/main">
  <p:tag name="KSO_WM_UNIT_HIGHLIGHT" val="0"/>
  <p:tag name="KSO_WM_UNIT_COMPATIBLE" val="0"/>
  <p:tag name="KSO_WM_DIAGRAM_GROUP_CODE" val="l1-1"/>
  <p:tag name="KSO_WM_UNIT_TYPE" val="i"/>
  <p:tag name="KSO_WM_UNIT_INDEX" val="24"/>
  <p:tag name="KSO_WM_UNIT_ID" val="diagram20187725_4*i*24"/>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436.xml><?xml version="1.0" encoding="utf-8"?>
<p:tagLst xmlns:p="http://schemas.openxmlformats.org/presentationml/2006/main">
  <p:tag name="KSO_WM_UNIT_HIGHLIGHT" val="0"/>
  <p:tag name="KSO_WM_UNIT_COMPATIBLE" val="0"/>
  <p:tag name="KSO_WM_DIAGRAM_GROUP_CODE" val="l1-1"/>
  <p:tag name="KSO_WM_UNIT_TYPE" val="i"/>
  <p:tag name="KSO_WM_UNIT_INDEX" val="25"/>
  <p:tag name="KSO_WM_UNIT_ID" val="diagram20187725_4*i*25"/>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437.xml><?xml version="1.0" encoding="utf-8"?>
<p:tagLst xmlns:p="http://schemas.openxmlformats.org/presentationml/2006/main">
  <p:tag name="KSO_WM_UNIT_HIGHLIGHT" val="0"/>
  <p:tag name="KSO_WM_UNIT_COMPATIBLE" val="0"/>
  <p:tag name="KSO_WM_DIAGRAM_GROUP_CODE" val="l1-1"/>
  <p:tag name="KSO_WM_UNIT_TYPE" val="i"/>
  <p:tag name="KSO_WM_UNIT_INDEX" val="26"/>
  <p:tag name="KSO_WM_UNIT_ID" val="diagram20187725_4*i*26"/>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438.xml><?xml version="1.0" encoding="utf-8"?>
<p:tagLst xmlns:p="http://schemas.openxmlformats.org/presentationml/2006/main">
  <p:tag name="KSO_WM_UNIT_HIGHLIGHT" val="0"/>
  <p:tag name="KSO_WM_UNIT_COMPATIBLE" val="0"/>
  <p:tag name="KSO_WM_DIAGRAM_GROUP_CODE" val="l1-1"/>
  <p:tag name="KSO_WM_UNIT_TYPE" val="i"/>
  <p:tag name="KSO_WM_UNIT_INDEX" val="27"/>
  <p:tag name="KSO_WM_UNIT_ID" val="diagram20187725_4*i*27"/>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439.xml><?xml version="1.0" encoding="utf-8"?>
<p:tagLst xmlns:p="http://schemas.openxmlformats.org/presentationml/2006/main">
  <p:tag name="KSO_WM_UNIT_HIGHLIGHT" val="0"/>
  <p:tag name="KSO_WM_UNIT_COMPATIBLE" val="0"/>
  <p:tag name="KSO_WM_DIAGRAM_GROUP_CODE" val="l1-1"/>
  <p:tag name="KSO_WM_UNIT_TYPE" val="i"/>
  <p:tag name="KSO_WM_UNIT_INDEX" val="28"/>
  <p:tag name="KSO_WM_UNIT_ID" val="diagram20187725_4*i*28"/>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0.xml><?xml version="1.0" encoding="utf-8"?>
<p:tagLst xmlns:p="http://schemas.openxmlformats.org/presentationml/2006/main">
  <p:tag name="KSO_WM_UNIT_HIGHLIGHT" val="0"/>
  <p:tag name="KSO_WM_UNIT_COMPATIBLE" val="0"/>
  <p:tag name="KSO_WM_DIAGRAM_GROUP_CODE" val="l1-1"/>
  <p:tag name="KSO_WM_UNIT_TYPE" val="i"/>
  <p:tag name="KSO_WM_UNIT_INDEX" val="2"/>
  <p:tag name="KSO_WM_UNIT_ID" val="diagram20187725_4*i*2"/>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441.xml><?xml version="1.0" encoding="utf-8"?>
<p:tagLst xmlns:p="http://schemas.openxmlformats.org/presentationml/2006/main">
  <p:tag name="KSO_WM_UNIT_HIGHLIGHT" val="0"/>
  <p:tag name="KSO_WM_UNIT_COMPATIBLE" val="0"/>
  <p:tag name="KSO_WM_DIAGRAM_GROUP_CODE" val="l1-1"/>
  <p:tag name="KSO_WM_UNIT_TYPE" val="i"/>
  <p:tag name="KSO_WM_UNIT_INDEX" val="3"/>
  <p:tag name="KSO_WM_UNIT_ID" val="diagram20187725_4*i*3"/>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442.xml><?xml version="1.0" encoding="utf-8"?>
<p:tagLst xmlns:p="http://schemas.openxmlformats.org/presentationml/2006/main">
  <p:tag name="KSO_WM_UNIT_HIGHLIGHT" val="0"/>
  <p:tag name="KSO_WM_UNIT_COMPATIBLE" val="0"/>
  <p:tag name="KSO_WM_DIAGRAM_GROUP_CODE" val="l1-1"/>
  <p:tag name="KSO_WM_UNIT_TYPE" val="i"/>
  <p:tag name="KSO_WM_UNIT_INDEX" val="4"/>
  <p:tag name="KSO_WM_UNIT_ID" val="diagram20187725_4*i*4"/>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443.xml><?xml version="1.0" encoding="utf-8"?>
<p:tagLst xmlns:p="http://schemas.openxmlformats.org/presentationml/2006/main">
  <p:tag name="KSO_WM_UNIT_HIGHLIGHT" val="0"/>
  <p:tag name="KSO_WM_UNIT_COMPATIBLE" val="0"/>
  <p:tag name="KSO_WM_DIAGRAM_GROUP_CODE" val="l1-1"/>
  <p:tag name="KSO_WM_UNIT_TYPE" val="i"/>
  <p:tag name="KSO_WM_UNIT_INDEX" val="5"/>
  <p:tag name="KSO_WM_UNIT_ID" val="diagram20187725_4*i*5"/>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444.xml><?xml version="1.0" encoding="utf-8"?>
<p:tagLst xmlns:p="http://schemas.openxmlformats.org/presentationml/2006/main">
  <p:tag name="KSO_WM_UNIT_HIGHLIGHT" val="0"/>
  <p:tag name="KSO_WM_UNIT_COMPATIBLE" val="0"/>
  <p:tag name="KSO_WM_DIAGRAM_GROUP_CODE" val="l1-1"/>
  <p:tag name="KSO_WM_UNIT_TYPE" val="i"/>
  <p:tag name="KSO_WM_UNIT_INDEX" val="6"/>
  <p:tag name="KSO_WM_UNIT_ID" val="diagram20187725_4*i*6"/>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445.xml><?xml version="1.0" encoding="utf-8"?>
<p:tagLst xmlns:p="http://schemas.openxmlformats.org/presentationml/2006/main">
  <p:tag name="KSO_WM_UNIT_HIGHLIGHT" val="0"/>
  <p:tag name="KSO_WM_UNIT_COMPATIBLE" val="0"/>
  <p:tag name="KSO_WM_DIAGRAM_GROUP_CODE" val="l1-1"/>
  <p:tag name="KSO_WM_UNIT_TYPE" val="i"/>
  <p:tag name="KSO_WM_UNIT_INDEX" val="7"/>
  <p:tag name="KSO_WM_UNIT_ID" val="diagram20187725_4*i*7"/>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446.xml><?xml version="1.0" encoding="utf-8"?>
<p:tagLst xmlns:p="http://schemas.openxmlformats.org/presentationml/2006/main">
  <p:tag name="KSO_WM_UNIT_HIGHLIGHT" val="0"/>
  <p:tag name="KSO_WM_UNIT_COMPATIBLE" val="0"/>
  <p:tag name="KSO_WM_DIAGRAM_GROUP_CODE" val="l1-1"/>
  <p:tag name="KSO_WM_UNIT_TYPE" val="i"/>
  <p:tag name="KSO_WM_UNIT_INDEX" val="8"/>
  <p:tag name="KSO_WM_UNIT_ID" val="diagram20187725_4*i*8"/>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TEXT_FILL_FORE_SCHEMECOLOR_INDEX" val="13"/>
  <p:tag name="KSO_WM_UNIT_TEXT_FILL_TYPE" val="1"/>
  <p:tag name="KSO_WM_UNIT_USESOURCEFORMAT_APPLY" val="1"/>
</p:tagLst>
</file>

<file path=ppt/tags/tag447.xml><?xml version="1.0" encoding="utf-8"?>
<p:tagLst xmlns:p="http://schemas.openxmlformats.org/presentationml/2006/main">
  <p:tag name="KSO_WM_UNIT_HIGHLIGHT" val="0"/>
  <p:tag name="KSO_WM_UNIT_COMPATIBLE" val="0"/>
  <p:tag name="KSO_WM_DIAGRAM_GROUP_CODE" val="l1-1"/>
  <p:tag name="KSO_WM_UNIT_TYPE" val="i"/>
  <p:tag name="KSO_WM_UNIT_INDEX" val="9"/>
  <p:tag name="KSO_WM_UNIT_ID" val="diagram20187725_4*i*9"/>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TEXT_FILL_FORE_SCHEMECOLOR_INDEX" val="13"/>
  <p:tag name="KSO_WM_UNIT_TEXT_FILL_TYPE" val="1"/>
  <p:tag name="KSO_WM_UNIT_USESOURCEFORMAT_APPLY" val="1"/>
</p:tagLst>
</file>

<file path=ppt/tags/tag448.xml><?xml version="1.0" encoding="utf-8"?>
<p:tagLst xmlns:p="http://schemas.openxmlformats.org/presentationml/2006/main">
  <p:tag name="KSO_WM_UNIT_HIGHLIGHT" val="0"/>
  <p:tag name="KSO_WM_UNIT_COMPATIBLE" val="0"/>
  <p:tag name="KSO_WM_DIAGRAM_GROUP_CODE" val="l1-1"/>
  <p:tag name="KSO_WM_UNIT_TYPE" val="i"/>
  <p:tag name="KSO_WM_UNIT_INDEX" val="10"/>
  <p:tag name="KSO_WM_UNIT_ID" val="diagram20187725_4*i*10"/>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449.xml><?xml version="1.0" encoding="utf-8"?>
<p:tagLst xmlns:p="http://schemas.openxmlformats.org/presentationml/2006/main">
  <p:tag name="KSO_WM_UNIT_HIGHLIGHT" val="0"/>
  <p:tag name="KSO_WM_UNIT_COMPATIBLE" val="0"/>
  <p:tag name="KSO_WM_DIAGRAM_GROUP_CODE" val="l1-1"/>
  <p:tag name="KSO_WM_UNIT_TYPE" val="i"/>
  <p:tag name="KSO_WM_UNIT_INDEX" val="11"/>
  <p:tag name="KSO_WM_UNIT_ID" val="diagram20187725_4*i*11"/>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0.xml><?xml version="1.0" encoding="utf-8"?>
<p:tagLst xmlns:p="http://schemas.openxmlformats.org/presentationml/2006/main">
  <p:tag name="KSO_WM_UNIT_HIGHLIGHT" val="0"/>
  <p:tag name="KSO_WM_UNIT_COMPATIBLE" val="0"/>
  <p:tag name="KSO_WM_DIAGRAM_GROUP_CODE" val="l1-1"/>
  <p:tag name="KSO_WM_UNIT_TYPE" val="i"/>
  <p:tag name="KSO_WM_UNIT_INDEX" val="13"/>
  <p:tag name="KSO_WM_UNIT_ID" val="diagram20187725_4*i*13"/>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451.xml><?xml version="1.0" encoding="utf-8"?>
<p:tagLst xmlns:p="http://schemas.openxmlformats.org/presentationml/2006/main">
  <p:tag name="KSO_WM_UNIT_HIGHLIGHT" val="0"/>
  <p:tag name="KSO_WM_UNIT_COMPATIBLE" val="0"/>
  <p:tag name="KSO_WM_DIAGRAM_GROUP_CODE" val="l1-1"/>
  <p:tag name="KSO_WM_UNIT_TYPE" val="i"/>
  <p:tag name="KSO_WM_UNIT_INDEX" val="14"/>
  <p:tag name="KSO_WM_UNIT_ID" val="diagram20187725_4*i*14"/>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452.xml><?xml version="1.0" encoding="utf-8"?>
<p:tagLst xmlns:p="http://schemas.openxmlformats.org/presentationml/2006/main">
  <p:tag name="KSO_WM_UNIT_HIGHLIGHT" val="0"/>
  <p:tag name="KSO_WM_UNIT_COMPATIBLE" val="0"/>
  <p:tag name="KSO_WM_DIAGRAM_GROUP_CODE" val="l1-1"/>
  <p:tag name="KSO_WM_UNIT_TYPE" val="i"/>
  <p:tag name="KSO_WM_UNIT_INDEX" val="15"/>
  <p:tag name="KSO_WM_UNIT_ID" val="diagram20187725_4*i*15"/>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453.xml><?xml version="1.0" encoding="utf-8"?>
<p:tagLst xmlns:p="http://schemas.openxmlformats.org/presentationml/2006/main">
  <p:tag name="KSO_WM_UNIT_HIGHLIGHT" val="0"/>
  <p:tag name="KSO_WM_UNIT_COMPATIBLE" val="0"/>
  <p:tag name="KSO_WM_DIAGRAM_GROUP_CODE" val="l1-1"/>
  <p:tag name="KSO_WM_UNIT_TYPE" val="i"/>
  <p:tag name="KSO_WM_UNIT_INDEX" val="16"/>
  <p:tag name="KSO_WM_UNIT_ID" val="diagram20187725_4*i*16"/>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454.xml><?xml version="1.0" encoding="utf-8"?>
<p:tagLst xmlns:p="http://schemas.openxmlformats.org/presentationml/2006/main">
  <p:tag name="KSO_WM_UNIT_HIGHLIGHT" val="0"/>
  <p:tag name="KSO_WM_UNIT_COMPATIBLE" val="0"/>
  <p:tag name="KSO_WM_DIAGRAM_GROUP_CODE" val="l1-1"/>
  <p:tag name="KSO_WM_UNIT_TYPE" val="i"/>
  <p:tag name="KSO_WM_UNIT_INDEX" val="17"/>
  <p:tag name="KSO_WM_UNIT_ID" val="diagram20187725_4*i*17"/>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455.xml><?xml version="1.0" encoding="utf-8"?>
<p:tagLst xmlns:p="http://schemas.openxmlformats.org/presentationml/2006/main">
  <p:tag name="KSO_WM_UNIT_HIGHLIGHT" val="0"/>
  <p:tag name="KSO_WM_UNIT_COMPATIBLE" val="0"/>
  <p:tag name="KSO_WM_DIAGRAM_GROUP_CODE" val="l1-1"/>
  <p:tag name="KSO_WM_UNIT_TYPE" val="i"/>
  <p:tag name="KSO_WM_UNIT_INDEX" val="18"/>
  <p:tag name="KSO_WM_UNIT_ID" val="diagram20187725_4*i*18"/>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456.xml><?xml version="1.0" encoding="utf-8"?>
<p:tagLst xmlns:p="http://schemas.openxmlformats.org/presentationml/2006/main">
  <p:tag name="KSO_WM_UNIT_HIGHLIGHT" val="0"/>
  <p:tag name="KSO_WM_UNIT_COMPATIBLE" val="0"/>
  <p:tag name="KSO_WM_DIAGRAM_GROUP_CODE" val="l1-1"/>
  <p:tag name="KSO_WM_UNIT_TYPE" val="i"/>
  <p:tag name="KSO_WM_UNIT_INDEX" val="19"/>
  <p:tag name="KSO_WM_UNIT_ID" val="diagram20187725_4*i*19"/>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457.xml><?xml version="1.0" encoding="utf-8"?>
<p:tagLst xmlns:p="http://schemas.openxmlformats.org/presentationml/2006/main">
  <p:tag name="KSO_WM_UNIT_HIGHLIGHT" val="0"/>
  <p:tag name="KSO_WM_UNIT_COMPATIBLE" val="0"/>
  <p:tag name="KSO_WM_DIAGRAM_GROUP_CODE" val="l1-1"/>
  <p:tag name="KSO_WM_UNIT_TYPE" val="i"/>
  <p:tag name="KSO_WM_UNIT_INDEX" val="20"/>
  <p:tag name="KSO_WM_UNIT_ID" val="diagram20187725_4*i*20"/>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458.xml><?xml version="1.0" encoding="utf-8"?>
<p:tagLst xmlns:p="http://schemas.openxmlformats.org/presentationml/2006/main">
  <p:tag name="KSO_WM_UNIT_PRESET_TEXT" val="单击此处添加文本具体内容，简明扼要的阐述您的观点。"/>
  <p:tag name="KSO_WM_UNIT_VALUE" val="24"/>
  <p:tag name="KSO_WM_UNIT_HIGHLIGHT" val="0"/>
  <p:tag name="KSO_WM_UNIT_COMPATIBLE" val="0"/>
  <p:tag name="KSO_WM_DIAGRAM_GROUP_CODE" val="l1-1"/>
  <p:tag name="KSO_WM_UNIT_TYPE" val="l_h_f"/>
  <p:tag name="KSO_WM_UNIT_INDEX" val="1_3_1"/>
  <p:tag name="KSO_WM_UNIT_ID" val="diagram20187725_4*l_h_f*1_3_1"/>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USESOURCEFORMAT_APPLY" val="1"/>
</p:tagLst>
</file>

<file path=ppt/tags/tag459.xml><?xml version="1.0" encoding="utf-8"?>
<p:tagLst xmlns:p="http://schemas.openxmlformats.org/presentationml/2006/main">
  <p:tag name="KSO_WM_UNIT_PRESET_TEXT" val="单击此处添加文本具体内容，简明扼要的阐述您的观点。"/>
  <p:tag name="KSO_WM_UNIT_VALUE" val="24"/>
  <p:tag name="KSO_WM_UNIT_HIGHLIGHT" val="0"/>
  <p:tag name="KSO_WM_UNIT_COMPATIBLE" val="0"/>
  <p:tag name="KSO_WM_DIAGRAM_GROUP_CODE" val="l1-1"/>
  <p:tag name="KSO_WM_UNIT_TYPE" val="l_h_f"/>
  <p:tag name="KSO_WM_UNIT_INDEX" val="1_2_1"/>
  <p:tag name="KSO_WM_UNIT_ID" val="diagram20187725_4*l_h_f*1_2_1"/>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USESOURCEFORMAT_APPLY"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UNIT_PRESET_TEXT" val="单击此处添加文本具体内容，简明扼要的阐述您的观点。"/>
  <p:tag name="KSO_WM_UNIT_VALUE" val="24"/>
  <p:tag name="KSO_WM_UNIT_HIGHLIGHT" val="0"/>
  <p:tag name="KSO_WM_UNIT_COMPATIBLE" val="0"/>
  <p:tag name="KSO_WM_DIAGRAM_GROUP_CODE" val="l1-1"/>
  <p:tag name="KSO_WM_UNIT_TYPE" val="l_h_f"/>
  <p:tag name="KSO_WM_UNIT_INDEX" val="1_1_1"/>
  <p:tag name="KSO_WM_UNIT_ID" val="diagram20187725_4*l_h_f*1_1_1"/>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USESOURCEFORMAT_APPLY" val="1"/>
</p:tagLst>
</file>

<file path=ppt/tags/tag461.xml><?xml version="1.0" encoding="utf-8"?>
<p:tagLst xmlns:p="http://schemas.openxmlformats.org/presentationml/2006/main">
  <p:tag name="KSO_WM_UNIT_HIGHLIGHT" val="0"/>
  <p:tag name="KSO_WM_UNIT_COMPATIBLE" val="0"/>
  <p:tag name="KSO_WM_DIAGRAM_GROUP_CODE" val="l1-1"/>
  <p:tag name="KSO_WM_UNIT_TYPE" val="l_h_i"/>
  <p:tag name="KSO_WM_UNIT_INDEX" val="1_3_1"/>
  <p:tag name="KSO_WM_UNIT_ID" val="diagram20187725_4*l_h_i*1_3_1"/>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7"/>
  <p:tag name="KSO_WM_UNIT_FILL_TYPE" val="1"/>
  <p:tag name="KSO_WM_UNIT_TEXT_FILL_FORE_SCHEMECOLOR_INDEX" val="2"/>
  <p:tag name="KSO_WM_UNIT_TEXT_FILL_TYPE" val="1"/>
  <p:tag name="KSO_WM_UNIT_USESOURCEFORMAT_APPLY" val="1"/>
</p:tagLst>
</file>

<file path=ppt/tags/tag462.xml><?xml version="1.0" encoding="utf-8"?>
<p:tagLst xmlns:p="http://schemas.openxmlformats.org/presentationml/2006/main">
  <p:tag name="KSO_WM_UNIT_HIGHLIGHT" val="0"/>
  <p:tag name="KSO_WM_UNIT_COMPATIBLE" val="0"/>
  <p:tag name="KSO_WM_DIAGRAM_GROUP_CODE" val="l1-1"/>
  <p:tag name="KSO_WM_UNIT_TYPE" val="l_h_i"/>
  <p:tag name="KSO_WM_UNIT_INDEX" val="1_3_2"/>
  <p:tag name="KSO_WM_UNIT_ID" val="diagram20187725_4*l_h_i*1_3_2"/>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463.xml><?xml version="1.0" encoding="utf-8"?>
<p:tagLst xmlns:p="http://schemas.openxmlformats.org/presentationml/2006/main">
  <p:tag name="KSO_WM_UNIT_HIGHLIGHT" val="0"/>
  <p:tag name="KSO_WM_UNIT_COMPATIBLE" val="0"/>
  <p:tag name="KSO_WM_DIAGRAM_GROUP_CODE" val="l1-1"/>
  <p:tag name="KSO_WM_UNIT_TYPE" val="l_h_i"/>
  <p:tag name="KSO_WM_UNIT_INDEX" val="1_2_1"/>
  <p:tag name="KSO_WM_UNIT_ID" val="diagram20187725_4*l_h_i*1_2_1"/>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464.xml><?xml version="1.0" encoding="utf-8"?>
<p:tagLst xmlns:p="http://schemas.openxmlformats.org/presentationml/2006/main">
  <p:tag name="KSO_WM_UNIT_HIGHLIGHT" val="0"/>
  <p:tag name="KSO_WM_UNIT_COMPATIBLE" val="0"/>
  <p:tag name="KSO_WM_DIAGRAM_GROUP_CODE" val="l1-1"/>
  <p:tag name="KSO_WM_UNIT_TYPE" val="l_h_i"/>
  <p:tag name="KSO_WM_UNIT_INDEX" val="1_2_2"/>
  <p:tag name="KSO_WM_UNIT_ID" val="diagram20187725_4*l_h_i*1_2_2"/>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465.xml><?xml version="1.0" encoding="utf-8"?>
<p:tagLst xmlns:p="http://schemas.openxmlformats.org/presentationml/2006/main">
  <p:tag name="KSO_WM_UNIT_HIGHLIGHT" val="0"/>
  <p:tag name="KSO_WM_UNIT_COMPATIBLE" val="0"/>
  <p:tag name="KSO_WM_DIAGRAM_GROUP_CODE" val="l1-1"/>
  <p:tag name="KSO_WM_UNIT_TYPE" val="l_h_i"/>
  <p:tag name="KSO_WM_UNIT_INDEX" val="1_1_1"/>
  <p:tag name="KSO_WM_UNIT_ID" val="diagram20187725_4*l_h_i*1_1_1"/>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466.xml><?xml version="1.0" encoding="utf-8"?>
<p:tagLst xmlns:p="http://schemas.openxmlformats.org/presentationml/2006/main">
  <p:tag name="KSO_WM_UNIT_HIGHLIGHT" val="0"/>
  <p:tag name="KSO_WM_UNIT_COMPATIBLE" val="0"/>
  <p:tag name="KSO_WM_DIAGRAM_GROUP_CODE" val="l1-1"/>
  <p:tag name="KSO_WM_UNIT_TYPE" val="l_h_i"/>
  <p:tag name="KSO_WM_UNIT_INDEX" val="1_1_2"/>
  <p:tag name="KSO_WM_UNIT_ID" val="diagram20187725_4*l_h_i*1_1_2"/>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467.xml><?xml version="1.0" encoding="utf-8"?>
<p:tagLst xmlns:p="http://schemas.openxmlformats.org/presentationml/2006/main">
  <p:tag name="KSO_WM_UNIT_PRESET_TEXT" val="单击此处添加文本具体内容，简明扼要的阐述您的观点。"/>
  <p:tag name="KSO_WM_UNIT_VALUE" val="24"/>
  <p:tag name="KSO_WM_UNIT_HIGHLIGHT" val="0"/>
  <p:tag name="KSO_WM_UNIT_COMPATIBLE" val="0"/>
  <p:tag name="KSO_WM_DIAGRAM_GROUP_CODE" val="l1-1"/>
  <p:tag name="KSO_WM_UNIT_TYPE" val="l_h_f"/>
  <p:tag name="KSO_WM_UNIT_INDEX" val="1_1_1"/>
  <p:tag name="KSO_WM_UNIT_ID" val="diagram20187725_4*l_h_f*1_1_1"/>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USESOURCEFORMAT_APPLY" val="1"/>
</p:tagLst>
</file>

<file path=ppt/tags/tag468.xml><?xml version="1.0" encoding="utf-8"?>
<p:tagLst xmlns:p="http://schemas.openxmlformats.org/presentationml/2006/main">
  <p:tag name="KSO_WM_UNIT_HIGHLIGHT" val="0"/>
  <p:tag name="KSO_WM_UNIT_COMPATIBLE" val="0"/>
  <p:tag name="KSO_WM_DIAGRAM_GROUP_CODE" val="l1-1"/>
  <p:tag name="KSO_WM_UNIT_TYPE" val="l_h_i"/>
  <p:tag name="KSO_WM_UNIT_INDEX" val="1_1_1"/>
  <p:tag name="KSO_WM_UNIT_ID" val="diagram20187725_4*l_h_i*1_1_1"/>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469.xml><?xml version="1.0" encoding="utf-8"?>
<p:tagLst xmlns:p="http://schemas.openxmlformats.org/presentationml/2006/main">
  <p:tag name="KSO_WM_UNIT_HIGHLIGHT" val="0"/>
  <p:tag name="KSO_WM_UNIT_COMPATIBLE" val="0"/>
  <p:tag name="KSO_WM_DIAGRAM_GROUP_CODE" val="l1-1"/>
  <p:tag name="KSO_WM_UNIT_TYPE" val="l_h_i"/>
  <p:tag name="KSO_WM_UNIT_INDEX" val="1_1_2"/>
  <p:tag name="KSO_WM_UNIT_ID" val="diagram20187725_4*l_h_i*1_1_2"/>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7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7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7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7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7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7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7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7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7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8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82.xml><?xml version="1.0" encoding="utf-8"?>
<p:tagLst xmlns:p="http://schemas.openxmlformats.org/presentationml/2006/main">
  <p:tag name="REFSHAPE" val="-1913197956"/>
</p:tagLst>
</file>

<file path=ppt/tags/tag483.xml><?xml version="1.0" encoding="utf-8"?>
<p:tagLst xmlns:p="http://schemas.openxmlformats.org/presentationml/2006/main">
  <p:tag name="REFSHAPE" val="-1913197820"/>
</p:tagLst>
</file>

<file path=ppt/tags/tag484.xml><?xml version="1.0" encoding="utf-8"?>
<p:tagLst xmlns:p="http://schemas.openxmlformats.org/presentationml/2006/main">
  <p:tag name="REFSHAPE" val="-1913200132"/>
</p:tagLst>
</file>

<file path=ppt/tags/tag48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86.xml><?xml version="1.0" encoding="utf-8"?>
<p:tagLst xmlns:p="http://schemas.openxmlformats.org/presentationml/2006/main">
  <p:tag name="KSO_WM_TEMPLATE_CATEGORY" val="diagram"/>
  <p:tag name="KSO_WM_TEMPLATE_INDEX" val="20187990"/>
  <p:tag name="KSO_WM_UNIT_TYPE" val="l_h_i"/>
  <p:tag name="KSO_WM_UNIT_INDEX" val="1_1_2"/>
  <p:tag name="KSO_WM_UNIT_ID" val="diagram20187990_3*l_h_i*1_1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487.xml><?xml version="1.0" encoding="utf-8"?>
<p:tagLst xmlns:p="http://schemas.openxmlformats.org/presentationml/2006/main">
  <p:tag name="KSO_WM_TEMPLATE_CATEGORY" val="diagram"/>
  <p:tag name="KSO_WM_TEMPLATE_INDEX" val="20187990"/>
  <p:tag name="KSO_WM_UNIT_TYPE" val="l_h_i"/>
  <p:tag name="KSO_WM_UNIT_INDEX" val="1_1_1"/>
  <p:tag name="KSO_WM_UNIT_ID" val="diagram20187990_3*l_h_i*1_1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5"/>
  <p:tag name="KSO_WM_UNIT_LINE_FILL_TYPE" val="2"/>
  <p:tag name="KSO_WM_UNIT_TEXT_FILL_FORE_SCHEMECOLOR_INDEX" val="13"/>
  <p:tag name="KSO_WM_UNIT_TEXT_FILL_TYPE" val="1"/>
  <p:tag name="KSO_WM_UNIT_USESOURCEFORMAT_APPLY" val="1"/>
</p:tagLst>
</file>

<file path=ppt/tags/tag488.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1_1"/>
  <p:tag name="KSO_WM_UNIT_ID" val="diagram20187990_3*l_h_a*1_1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489.xml><?xml version="1.0" encoding="utf-8"?>
<p:tagLst xmlns:p="http://schemas.openxmlformats.org/presentationml/2006/main">
  <p:tag name="KSO_WM_UNIT_HIGHLIGHT" val="0"/>
  <p:tag name="KSO_WM_UNIT_COMPATIBLE" val="0"/>
  <p:tag name="KSO_WM_DIAGRAM_GROUP_CODE" val="l1-1"/>
  <p:tag name="KSO_WM_UNIT_TYPE" val="l_h_f"/>
  <p:tag name="KSO_WM_UNIT_INDEX" val="1_1_1"/>
  <p:tag name="KSO_WM_UNIT_ID" val="diagram20187990_3*l_h_f*1_1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TEMPLATE_CATEGORY" val="diagram"/>
  <p:tag name="KSO_WM_TEMPLATE_INDEX" val="20187990"/>
  <p:tag name="KSO_WM_UNIT_TYPE" val="l_h_i"/>
  <p:tag name="KSO_WM_UNIT_INDEX" val="1_2_2"/>
  <p:tag name="KSO_WM_UNIT_ID" val="diagram20187990_3*l_h_i*1_2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491.xml><?xml version="1.0" encoding="utf-8"?>
<p:tagLst xmlns:p="http://schemas.openxmlformats.org/presentationml/2006/main">
  <p:tag name="KSO_WM_TEMPLATE_CATEGORY" val="diagram"/>
  <p:tag name="KSO_WM_TEMPLATE_INDEX" val="20187990"/>
  <p:tag name="KSO_WM_UNIT_TYPE" val="l_h_i"/>
  <p:tag name="KSO_WM_UNIT_INDEX" val="1_2_1"/>
  <p:tag name="KSO_WM_UNIT_ID" val="diagram20187990_3*l_h_i*1_2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6"/>
  <p:tag name="KSO_WM_UNIT_LINE_FILL_TYPE" val="2"/>
  <p:tag name="KSO_WM_UNIT_TEXT_FILL_FORE_SCHEMECOLOR_INDEX" val="13"/>
  <p:tag name="KSO_WM_UNIT_TEXT_FILL_TYPE" val="1"/>
  <p:tag name="KSO_WM_UNIT_USESOURCEFORMAT_APPLY" val="1"/>
</p:tagLst>
</file>

<file path=ppt/tags/tag492.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2_1"/>
  <p:tag name="KSO_WM_UNIT_ID" val="diagram20187990_3*l_h_a*1_2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493.xml><?xml version="1.0" encoding="utf-8"?>
<p:tagLst xmlns:p="http://schemas.openxmlformats.org/presentationml/2006/main">
  <p:tag name="KSO_WM_UNIT_HIGHLIGHT" val="0"/>
  <p:tag name="KSO_WM_UNIT_COMPATIBLE" val="0"/>
  <p:tag name="KSO_WM_DIAGRAM_GROUP_CODE" val="l1-1"/>
  <p:tag name="KSO_WM_UNIT_TYPE" val="l_h_f"/>
  <p:tag name="KSO_WM_UNIT_INDEX" val="1_2_1"/>
  <p:tag name="KSO_WM_UNIT_ID" val="diagram20187990_3*l_h_f*1_2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494.xml><?xml version="1.0" encoding="utf-8"?>
<p:tagLst xmlns:p="http://schemas.openxmlformats.org/presentationml/2006/main">
  <p:tag name="KSO_WM_TEMPLATE_CATEGORY" val="diagram"/>
  <p:tag name="KSO_WM_TEMPLATE_INDEX" val="20187990"/>
  <p:tag name="KSO_WM_UNIT_TYPE" val="l_h_i"/>
  <p:tag name="KSO_WM_UNIT_INDEX" val="1_3_2"/>
  <p:tag name="KSO_WM_UNIT_ID" val="diagram20187990_3*l_h_i*1_3_2"/>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FILL_FORE_SCHEMECOLOR_INDEX" val="7"/>
  <p:tag name="KSO_WM_UNIT_FILL_TYPE" val="1"/>
  <p:tag name="KSO_WM_UNIT_TEXT_FILL_FORE_SCHEMECOLOR_INDEX" val="2"/>
  <p:tag name="KSO_WM_UNIT_TEXT_FILL_TYPE" val="1"/>
  <p:tag name="KSO_WM_UNIT_USESOURCEFORMAT_APPLY" val="1"/>
</p:tagLst>
</file>

<file path=ppt/tags/tag495.xml><?xml version="1.0" encoding="utf-8"?>
<p:tagLst xmlns:p="http://schemas.openxmlformats.org/presentationml/2006/main">
  <p:tag name="KSO_WM_TEMPLATE_CATEGORY" val="diagram"/>
  <p:tag name="KSO_WM_TEMPLATE_INDEX" val="20187990"/>
  <p:tag name="KSO_WM_UNIT_TYPE" val="l_h_i"/>
  <p:tag name="KSO_WM_UNIT_INDEX" val="1_3_1"/>
  <p:tag name="KSO_WM_UNIT_ID" val="diagram20187990_3*l_h_i*1_3_1"/>
  <p:tag name="KSO_WM_UNIT_LAYERLEVEL" val="1_1_1"/>
  <p:tag name="KSO_WM_UNIT_HIGHLIGHT" val="0"/>
  <p:tag name="KSO_WM_UNIT_COMPATIBLE" val="0"/>
  <p:tag name="KSO_WM_BEAUTIFY_FLAG" val="#wm#"/>
  <p:tag name="KSO_WM_TAG_VERSION" val="1.0"/>
  <p:tag name="KSO_WM_DIAGRAM_GROUP_CODE" val="l1-1"/>
  <p:tag name="KSO_WM_UNIT_DIAGRAM_ISNUMVISUAL" val="0"/>
  <p:tag name="KSO_WM_UNIT_DIAGRAM_ISREFERUNIT" val="0"/>
  <p:tag name="KSO_WM_UNIT_LINE_FORE_SCHEMECOLOR_INDEX" val="7"/>
  <p:tag name="KSO_WM_UNIT_LINE_FILL_TYPE" val="2"/>
  <p:tag name="KSO_WM_UNIT_TEXT_FILL_FORE_SCHEMECOLOR_INDEX" val="13"/>
  <p:tag name="KSO_WM_UNIT_TEXT_FILL_TYPE" val="1"/>
  <p:tag name="KSO_WM_UNIT_USESOURCEFORMAT_APPLY" val="1"/>
</p:tagLst>
</file>

<file path=ppt/tags/tag496.xml><?xml version="1.0" encoding="utf-8"?>
<p:tagLst xmlns:p="http://schemas.openxmlformats.org/presentationml/2006/main">
  <p:tag name="KSO_WM_UNIT_ISCONTENTSTITLE" val="0"/>
  <p:tag name="KSO_WM_UNIT_HIGHLIGHT" val="0"/>
  <p:tag name="KSO_WM_UNIT_COMPATIBLE" val="0"/>
  <p:tag name="KSO_WM_DIAGRAM_GROUP_CODE" val="l1-1"/>
  <p:tag name="KSO_WM_UNIT_TYPE" val="l_h_a"/>
  <p:tag name="KSO_WM_UNIT_INDEX" val="1_3_1"/>
  <p:tag name="KSO_WM_UNIT_ID" val="diagram20187990_3*l_h_a*1_3_1"/>
  <p:tag name="KSO_WM_TEMPLATE_CATEGORY" val="diagram"/>
  <p:tag name="KSO_WM_TEMPLATE_INDEX" val="20187990"/>
  <p:tag name="KSO_WM_UNIT_LAYERLEVEL" val="1_1_1"/>
  <p:tag name="KSO_WM_TAG_VERSION" val="1.0"/>
  <p:tag name="KSO_WM_BEAUTIFY_FLAG" val="#wm#"/>
  <p:tag name="KSO_WM_UNIT_PRESET_TEXT" val="添加标题"/>
  <p:tag name="KSO_WM_UNIT_VALUE" val="13"/>
  <p:tag name="KSO_WM_UNIT_DIAGRAM_ISNUMVISUAL" val="0"/>
  <p:tag name="KSO_WM_UNIT_DIAGRAM_ISREFERUNIT" val="0"/>
  <p:tag name="KSO_WM_UNIT_TEXT_FILL_FORE_SCHEMECOLOR_INDEX" val="14"/>
  <p:tag name="KSO_WM_UNIT_TEXT_FILL_TYPE" val="1"/>
  <p:tag name="KSO_WM_UNIT_USESOURCEFORMAT_APPLY" val="1"/>
</p:tagLst>
</file>

<file path=ppt/tags/tag497.xml><?xml version="1.0" encoding="utf-8"?>
<p:tagLst xmlns:p="http://schemas.openxmlformats.org/presentationml/2006/main">
  <p:tag name="KSO_WM_UNIT_HIGHLIGHT" val="0"/>
  <p:tag name="KSO_WM_UNIT_COMPATIBLE" val="0"/>
  <p:tag name="KSO_WM_DIAGRAM_GROUP_CODE" val="l1-1"/>
  <p:tag name="KSO_WM_UNIT_TYPE" val="l_h_f"/>
  <p:tag name="KSO_WM_UNIT_INDEX" val="1_3_1"/>
  <p:tag name="KSO_WM_UNIT_ID" val="diagram20187990_3*l_h_f*1_3_1"/>
  <p:tag name="KSO_WM_TEMPLATE_CATEGORY" val="diagram"/>
  <p:tag name="KSO_WM_TEMPLATE_INDEX" val="20187990"/>
  <p:tag name="KSO_WM_UNIT_LAYERLEVEL" val="1_1_1"/>
  <p:tag name="KSO_WM_TAG_VERSION" val="1.0"/>
  <p:tag name="KSO_WM_BEAUTIFY_FLAG" val="#wm#"/>
  <p:tag name="KSO_WM_UNIT_PRESET_TEXT" val="单击此处添加文本"/>
  <p:tag name="KSO_WM_UNIT_VALUE" val="30"/>
  <p:tag name="KSO_WM_UNIT_DIAGRAM_ISNUMVISUAL" val="0"/>
  <p:tag name="KSO_WM_UNIT_DIAGRAM_ISREFERUNIT" val="0"/>
  <p:tag name="KSO_WM_UNIT_TEXT_FILL_FORE_SCHEMECOLOR_INDEX" val="13"/>
  <p:tag name="KSO_WM_UNIT_TEXT_FILL_TYPE" val="1"/>
  <p:tag name="KSO_WM_UNIT_USESOURCEFORMAT_APPLY" val="1"/>
</p:tagLst>
</file>

<file path=ppt/tags/tag498.xml><?xml version="1.0" encoding="utf-8"?>
<p:tagLst xmlns:p="http://schemas.openxmlformats.org/presentationml/2006/main">
  <p:tag name="KSO_WM_BEAUTIFY_FLAG" val="#wm#"/>
  <p:tag name="KSO_WM_TEMPLATE_CATEGORY" val="custom"/>
  <p:tag name="KSO_WM_TEMPLATE_INDEX" val="20191204"/>
  <p:tag name="KSO_WM_SLIDE_ITEM_CNT" val="3"/>
  <p:tag name="KSO_WM_SPECIAL_SOURCE" val="bdnull"/>
</p:tagLst>
</file>

<file path=ppt/tags/tag499.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0.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01.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02.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03.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04.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05.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06.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07.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08.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0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1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1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1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1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1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1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1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1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1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2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22.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23.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24.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25.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26.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27.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28.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29.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0.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31.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3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33.xml><?xml version="1.0" encoding="utf-8"?>
<p:tagLst xmlns:p="http://schemas.openxmlformats.org/presentationml/2006/main">
  <p:tag name="KSO_WM_UNIT_TIMELINE_IDINGROUP" val="1"/>
  <p:tag name="KSO_WM_UNIT_TIMELINE_EMPHASIS_ID" val="4"/>
  <p:tag name="KSO_WM_UNIT_ADJUSTLAYOUT_ID" val="7"/>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1587_2*m_i*1_1"/>
  <p:tag name="KSO_WM_TEMPLATE_CATEGORY" val="diagram"/>
  <p:tag name="KSO_WM_TEMPLATE_INDEX" val="20191587"/>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534.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535.xml><?xml version="1.0" encoding="utf-8"?>
<p:tagLst xmlns:p="http://schemas.openxmlformats.org/presentationml/2006/main">
  <p:tag name="KSO_WM_UNIT_ADJUSTLAYOUT_ID" val="2"/>
  <p:tag name="KSO_WM_UNIT_HIGHLIGHT" val="0"/>
  <p:tag name="KSO_WM_UNIT_COMPATIBLE" val="0"/>
  <p:tag name="KSO_WM_UNIT_DIAGRAM_ISNUMVISUAL" val="0"/>
  <p:tag name="KSO_WM_UNIT_DIAGRAM_ISREFERUNIT" val="0"/>
  <p:tag name="KSO_WM_DIAGRAM_GROUP_CODE" val="m1-2"/>
  <p:tag name="KSO_WM_UNIT_TYPE" val="i"/>
  <p:tag name="KSO_WM_UNIT_INDEX" val="1"/>
  <p:tag name="KSO_WM_UNIT_ID" val="diagram20191587_2*i*1"/>
  <p:tag name="KSO_WM_TEMPLATE_CATEGORY" val="diagram"/>
  <p:tag name="KSO_WM_TEMPLATE_INDEX" val="20191587"/>
  <p:tag name="KSO_WM_UNIT_LAYERLEVEL" val="1"/>
  <p:tag name="KSO_WM_TAG_VERSION" val="1.0"/>
  <p:tag name="KSO_WM_BEAUTIFY_FLAG" val="#wm#"/>
  <p:tag name="KSO_WM_UNIT_FILL_FORE_SCHEMECOLOR_INDEX" val="5"/>
  <p:tag name="KSO_WM_UNIT_FILL_TYPE" val="1"/>
  <p:tag name="KSO_WM_UNIT_USESOURCEFORMAT_APPLY" val="1"/>
</p:tagLst>
</file>

<file path=ppt/tags/tag536.xml><?xml version="1.0" encoding="utf-8"?>
<p:tagLst xmlns:p="http://schemas.openxmlformats.org/presentationml/2006/main">
  <p:tag name="KSO_WM_UNIT_TIMELINE_IDINGROUP" val="5"/>
  <p:tag name="KSO_WM_UNIT_TIMELINE_EMPHASIS_ID" val="4"/>
  <p:tag name="KSO_WM_UNIT_ADJUSTLAYOUT_ID" val="19"/>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587_2*m_h_i*1_1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537.xml><?xml version="1.0" encoding="utf-8"?>
<p:tagLst xmlns:p="http://schemas.openxmlformats.org/presentationml/2006/main">
  <p:tag name="KSO_WM_UNIT_TIMELINE_IDINGROUP" val="1"/>
  <p:tag name="KSO_WM_UNIT_TIMELINE_EMPHASIS_ID" val="5"/>
  <p:tag name="KSO_WM_UNIT_ADJUSTLAYOUT_ID" val="21"/>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1587_2*m_i*1_2"/>
  <p:tag name="KSO_WM_TEMPLATE_CATEGORY" val="diagram"/>
  <p:tag name="KSO_WM_TEMPLATE_INDEX" val="20191587"/>
  <p:tag name="KSO_WM_UNIT_LAYERLEVEL" val="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538.xml><?xml version="1.0" encoding="utf-8"?>
<p:tagLst xmlns:p="http://schemas.openxmlformats.org/presentationml/2006/main">
  <p:tag name="KSO_WM_UNIT_ADJUSTLAYOUT_ID" val="24"/>
  <p:tag name="KSO_WM_UNIT_HIGHLIGHT" val="0"/>
  <p:tag name="KSO_WM_UNIT_COMPATIBLE" val="0"/>
  <p:tag name="KSO_WM_UNIT_DIAGRAM_ISNUMVISUAL" val="0"/>
  <p:tag name="KSO_WM_UNIT_DIAGRAM_ISREFERUNIT" val="0"/>
  <p:tag name="KSO_WM_DIAGRAM_GROUP_CODE" val="m1-2"/>
  <p:tag name="KSO_WM_UNIT_TYPE" val="i"/>
  <p:tag name="KSO_WM_UNIT_INDEX" val="2"/>
  <p:tag name="KSO_WM_UNIT_ID" val="diagram20191587_2*i*2"/>
  <p:tag name="KSO_WM_TEMPLATE_CATEGORY" val="diagram"/>
  <p:tag name="KSO_WM_TEMPLATE_INDEX" val="20191587"/>
  <p:tag name="KSO_WM_UNIT_LAYERLEVEL" val="1"/>
  <p:tag name="KSO_WM_TAG_VERSION" val="1.0"/>
  <p:tag name="KSO_WM_BEAUTIFY_FLAG" val="#wm#"/>
  <p:tag name="KSO_WM_UNIT_FILL_FORE_SCHEMECOLOR_INDEX" val="6"/>
  <p:tag name="KSO_WM_UNIT_FILL_TYPE" val="1"/>
  <p:tag name="KSO_WM_UNIT_USESOURCEFORMAT_APPLY" val="1"/>
</p:tagLst>
</file>

<file path=ppt/tags/tag539.xml><?xml version="1.0" encoding="utf-8"?>
<p:tagLst xmlns:p="http://schemas.openxmlformats.org/presentationml/2006/main">
  <p:tag name="KSO_WM_UNIT_TIMELINE_IDINGROUP" val="5"/>
  <p:tag name="KSO_WM_UNIT_TIMELINE_EMPHASIS_ID" val="6"/>
  <p:tag name="KSO_WM_UNIT_ADJUSTLAYOUT_ID" val="27"/>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587_2*m_h_i*1_2_3"/>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0.xml><?xml version="1.0" encoding="utf-8"?>
<p:tagLst xmlns:p="http://schemas.openxmlformats.org/presentationml/2006/main">
  <p:tag name="REFSHAPE" val="1388927652"/>
</p:tagLst>
</file>

<file path=ppt/tags/tag541.xml><?xml version="1.0" encoding="utf-8"?>
<p:tagLst xmlns:p="http://schemas.openxmlformats.org/presentationml/2006/main">
  <p:tag name="REFSHAPE" val="1388926700"/>
</p:tagLst>
</file>

<file path=ppt/tags/tag542.xml><?xml version="1.0" encoding="utf-8"?>
<p:tagLst xmlns:p="http://schemas.openxmlformats.org/presentationml/2006/main">
  <p:tag name="REFSHAPE" val="1388927788"/>
</p:tagLst>
</file>

<file path=ppt/tags/tag5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crop20194958_1*i*1"/>
  <p:tag name="KSO_WM_TEMPLATE_CATEGORY" val="crop"/>
  <p:tag name="KSO_WM_TEMPLATE_INDEX" val="20194958"/>
  <p:tag name="KSO_WM_UNIT_LAYERLEVEL" val="1"/>
  <p:tag name="KSO_WM_TAG_VERSION" val="1.0"/>
  <p:tag name="KSO_WM_BEAUTIFY_FLAG" val="#wm#"/>
</p:tagLst>
</file>

<file path=ppt/tags/tag544.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545.xml><?xml version="1.0" encoding="utf-8"?>
<p:tagLst xmlns:p="http://schemas.openxmlformats.org/presentationml/2006/main">
  <p:tag name="KSO_WM_BEAUTIFY_FLAG" val="#wm#"/>
  <p:tag name="KSO_WM_TEMPLATE_CATEGORY" val="diagram"/>
  <p:tag name="KSO_WM_TEMPLATE_INDEX" val="20191587"/>
  <p:tag name="KSO_WM_SLIDE_TIMELINE_TYPE" val="start"/>
  <p:tag name="KSO_WM_SLIDE_MODEL_TYPE" val="timeline"/>
  <p:tag name="KSO_WM_SLIDE_TIMELINE_MINITEMS" val="2"/>
  <p:tag name="KSO_WM_SLIDE_TIMELINE_MAXITEMS" val="2"/>
  <p:tag name="KSO_WM_SLIDE_CONSTRAINT" val="%7b%22slideConstraint%22%3a%7b%22seriesAreas%22%3a%5b%5d%2c%22singleAreas%22%3a%5b%7b%22shapes%22%3a%5b8%5d%2c%22serialConstraintIndex%22%3a-1%2c%22areatextmark%22%3a0%2c%22pictureprocessmark%22%3a0%7d%5d%7d%7d"/>
  <p:tag name="KSO_WM_SLIDE_ID" val="diagram20191587_2"/>
  <p:tag name="KSO_WM_TEMPLATE_SUBCATEGORY" val="0"/>
  <p:tag name="KSO_WM_SLIDE_TYPE" val="text"/>
  <p:tag name="KSO_WM_SLIDE_SUBTYPE" val="diag"/>
  <p:tag name="KSO_WM_SLIDE_ITEM_CNT" val="2"/>
  <p:tag name="KSO_WM_SLIDE_INDEX" val="2"/>
  <p:tag name="KSO_WM_SLIDE_SIZE" val="445.025*391.017"/>
  <p:tag name="KSO_WM_SLIDE_POSITION" val="83.05*152.085"/>
  <p:tag name="KSO_WM_DIAGRAM_GROUP_CODE" val="m1-1"/>
  <p:tag name="KSO_WM_SLIDE_DIAGTYPE" val="m"/>
  <p:tag name="KSO_WM_TAG_VERSION" val="1.0"/>
  <p:tag name="KSO_WM_SLIDE_LAYOUT" val="a_d_m"/>
  <p:tag name="KSO_WM_SLIDE_LAYOUT_CNT" val="1_1_1"/>
  <p:tag name="KSO_WM_SPECIAL_SOURCE" val="bdnull"/>
</p:tagLst>
</file>

<file path=ppt/tags/tag54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47.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48.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49.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0.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51.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52.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53.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54.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5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5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5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5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5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6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6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6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6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6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6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6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6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6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57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7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7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7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7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7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7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7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7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7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58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8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8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8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8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8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8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8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8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8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590.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91.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92.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93.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94.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95.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96.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97.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98.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9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600.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20"/>
  <p:tag name="KSO_WM_UNIT_ISCONTENTSTITLE" val="0"/>
  <p:tag name="KSO_WM_UNIT_HIGHLIGHT" val="0"/>
  <p:tag name="KSO_WM_UNIT_COMPATIBLE" val="0"/>
  <p:tag name="KSO_WM_UNIT_ID" val="custom20176766_29*a*1"/>
  <p:tag name="KSO_WM_UNIT_PRESET_TEXT" val="THANK YOU"/>
  <p:tag name="KSO_WM_UNIT_NOCLEAR" val="0"/>
  <p:tag name="KSO_WM_UNIT_DIAGRAM_ISNUMVISUAL" val="0"/>
  <p:tag name="KSO_WM_UNIT_DIAGRAM_ISREFERUNIT" val="0"/>
</p:tagLst>
</file>

<file path=ppt/tags/tag601.xml><?xml version="1.0" encoding="utf-8"?>
<p:tagLst xmlns:p="http://schemas.openxmlformats.org/presentationml/2006/main">
  <p:tag name="KSO_WM_TAG_VERSION" val="1.0"/>
  <p:tag name="KSO_WM_SLIDE_ITEM_CNT" val="0"/>
  <p:tag name="KSO_WM_SLIDE_LAYOUT" val="a_b"/>
  <p:tag name="KSO_WM_SLIDE_LAYOUT_CNT" val="1_1"/>
  <p:tag name="KSO_WM_SLIDE_TYPE" val="endPage"/>
  <p:tag name="KSO_WM_BEAUTIFY_FLAG" val="#wm#"/>
  <p:tag name="KSO_WM_COMBINE_RELATE_SLIDE_ID" val="background20176276_11"/>
  <p:tag name="KSO_WM_TEMPLATE_CATEGORY" val="custom"/>
  <p:tag name="KSO_WM_TEMPLATE_INDEX" val="20176766"/>
  <p:tag name="KSO_WM_SLIDE_ID" val="custom20176766_29"/>
  <p:tag name="KSO_WM_SLIDE_INDEX" val="29"/>
  <p:tag name="KSO_WM_TEMPLATE_SUBCATEGORY" val="0"/>
  <p:tag name="KSO_WM_SLIDE_SUBTYPE" val="pureTxt"/>
  <p:tag name="KSO_WM_SLIDE_ANIMATION_ID" val="3127900"/>
  <p:tag name="KSO_WM_SLIDE_ANIMATION_TYPE" val="0_9_1"/>
  <p:tag name="KSO_WM_SPECIAL_SOURCE" val="bdnull"/>
</p:tagLst>
</file>

<file path=ppt/tags/tag602.xml><?xml version="1.0" encoding="utf-8"?>
<p:tagLst xmlns:p="http://schemas.openxmlformats.org/presentationml/2006/main">
  <p:tag name="KSO_DOCER_TEMPLATE_OPEN_ONCE_MARK"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专业的金融PPT模板</Template>
  <TotalTime>0</TotalTime>
  <Words>2270</Words>
  <Application>WPS 演示</Application>
  <PresentationFormat>在屏幕上显示</PresentationFormat>
  <Paragraphs>173</Paragraphs>
  <Slides>21</Slides>
  <Notes>0</Notes>
  <HiddenSlides>0</HiddenSlides>
  <MMClips>0</MMClips>
  <ScaleCrop>false</ScaleCrop>
  <HeadingPairs>
    <vt:vector size="6" baseType="variant">
      <vt:variant>
        <vt:lpstr>已用的字体</vt:lpstr>
      </vt:variant>
      <vt:variant>
        <vt:i4>14</vt:i4>
      </vt:variant>
      <vt:variant>
        <vt:lpstr>主题</vt:lpstr>
      </vt:variant>
      <vt:variant>
        <vt:i4>5</vt:i4>
      </vt:variant>
      <vt:variant>
        <vt:lpstr>幻灯片标题</vt:lpstr>
      </vt:variant>
      <vt:variant>
        <vt:i4>21</vt:i4>
      </vt:variant>
    </vt:vector>
  </HeadingPairs>
  <TitlesOfParts>
    <vt:vector size="40" baseType="lpstr">
      <vt:lpstr>Arial</vt:lpstr>
      <vt:lpstr>宋体</vt:lpstr>
      <vt:lpstr>Wingdings</vt:lpstr>
      <vt:lpstr>微软雅黑</vt:lpstr>
      <vt:lpstr>汉仪旗黑-85S</vt:lpstr>
      <vt:lpstr>黑体</vt:lpstr>
      <vt:lpstr>Bodoni MT Black</vt:lpstr>
      <vt:lpstr>等线</vt:lpstr>
      <vt:lpstr>WPS-Bullets</vt:lpstr>
      <vt:lpstr>Wingdings</vt:lpstr>
      <vt:lpstr>Segoe UI</vt:lpstr>
      <vt:lpstr>Calibri</vt:lpstr>
      <vt:lpstr>Arial Unicode MS</vt:lpstr>
      <vt:lpstr>思源黑体 CN Normal</vt:lpstr>
      <vt:lpstr>2_Office 主题​​</vt:lpstr>
      <vt:lpstr>1_Office 主题​​</vt:lpstr>
      <vt:lpstr>3_Office 主题​​</vt:lpstr>
      <vt:lpstr>5_Office 主题​​</vt:lpstr>
      <vt:lpstr>6_Office 主题​​</vt:lpstr>
      <vt:lpstr>项目二  信用与利息</vt:lpstr>
      <vt:lpstr>PowerPoint 演示文稿</vt:lpstr>
      <vt:lpstr>PowerPoint 演示文稿</vt:lpstr>
      <vt:lpstr>PowerPoint 演示文稿</vt:lpstr>
      <vt:lpstr>任务一  信用概述</vt:lpstr>
      <vt:lpstr>PowerPoint 演示文稿</vt:lpstr>
      <vt:lpstr>PowerPoint 演示文稿</vt:lpstr>
      <vt:lpstr>PowerPoint 演示文稿</vt:lpstr>
      <vt:lpstr>PowerPoint 演示文稿</vt:lpstr>
      <vt:lpstr>PowerPoint 演示文稿</vt:lpstr>
      <vt:lpstr>任务一  外汇与汇率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www.pptbz.com</dc:title>
  <dc:creator>微软用户</dc:creator>
  <cp:lastModifiedBy>老学生一枚</cp:lastModifiedBy>
  <cp:revision>166</cp:revision>
  <dcterms:created xsi:type="dcterms:W3CDTF">2009-11-12T00:16:00Z</dcterms:created>
  <dcterms:modified xsi:type="dcterms:W3CDTF">2022-02-26T06:40:03Z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FE2854314D214F57B1A420E1B02D519B</vt:lpwstr>
  </property>
</Properties>
</file>